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6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17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8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19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theme/theme20.xml" ContentType="application/vnd.openxmlformats-officedocument.theme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21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22.xml" ContentType="application/vnd.openxmlformats-officedocument.theme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3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4.xml" ContentType="application/vnd.openxmlformats-officedocument.theme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theme/theme25.xml" ContentType="application/vnd.openxmlformats-officedocument.theme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6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27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8.xml" ContentType="application/vnd.openxmlformats-officedocument.theme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theme/theme29.xml" ContentType="application/vnd.openxmlformats-officedocument.theme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30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theme/theme31.xml" ContentType="application/vnd.openxmlformats-officedocument.theme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32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theme/theme33.xml" ContentType="application/vnd.openxmlformats-officedocument.theme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34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theme/theme35.xml" ContentType="application/vnd.openxmlformats-officedocument.theme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theme/theme36.xml" ContentType="application/vnd.openxmlformats-officedocument.theme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37.xml" ContentType="application/vnd.openxmlformats-officedocument.theme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theme/theme38.xml" ContentType="application/vnd.openxmlformats-officedocument.theme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theme/theme39.xml" ContentType="application/vnd.openxmlformats-officedocument.theme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theme/theme40.xml" ContentType="application/vnd.openxmlformats-officedocument.theme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theme/theme41.xml" ContentType="application/vnd.openxmlformats-officedocument.theme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theme/theme42.xml" ContentType="application/vnd.openxmlformats-officedocument.theme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theme/theme43.xml" ContentType="application/vnd.openxmlformats-officedocument.theme+xml"/>
  <Override PartName="/ppt/theme/theme4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  <p:sldMasterId id="2147483649" r:id="rId5"/>
    <p:sldMasterId id="2147483651" r:id="rId6"/>
    <p:sldMasterId id="2147483652" r:id="rId7"/>
    <p:sldMasterId id="2147483654" r:id="rId8"/>
    <p:sldMasterId id="2147483655" r:id="rId9"/>
    <p:sldMasterId id="2147483656" r:id="rId10"/>
    <p:sldMasterId id="2147483657" r:id="rId11"/>
    <p:sldMasterId id="2147483658" r:id="rId12"/>
    <p:sldMasterId id="2147483659" r:id="rId13"/>
    <p:sldMasterId id="2147483660" r:id="rId14"/>
    <p:sldMasterId id="2147483661" r:id="rId15"/>
    <p:sldMasterId id="2147483662" r:id="rId16"/>
    <p:sldMasterId id="2147483663" r:id="rId17"/>
    <p:sldMasterId id="2147483664" r:id="rId18"/>
    <p:sldMasterId id="2147483665" r:id="rId19"/>
    <p:sldMasterId id="2147483666" r:id="rId20"/>
    <p:sldMasterId id="2147483667" r:id="rId21"/>
    <p:sldMasterId id="2147483668" r:id="rId22"/>
    <p:sldMasterId id="2147483669" r:id="rId23"/>
    <p:sldMasterId id="2147483670" r:id="rId24"/>
    <p:sldMasterId id="2147483671" r:id="rId25"/>
    <p:sldMasterId id="2147483672" r:id="rId26"/>
    <p:sldMasterId id="2147483673" r:id="rId27"/>
    <p:sldMasterId id="2147483674" r:id="rId28"/>
    <p:sldMasterId id="2147483676" r:id="rId29"/>
    <p:sldMasterId id="2147483677" r:id="rId30"/>
    <p:sldMasterId id="2147483678" r:id="rId31"/>
    <p:sldMasterId id="2147483679" r:id="rId32"/>
    <p:sldMasterId id="2147483680" r:id="rId33"/>
    <p:sldMasterId id="2147483681" r:id="rId34"/>
    <p:sldMasterId id="2147483682" r:id="rId35"/>
    <p:sldMasterId id="2147483683" r:id="rId36"/>
    <p:sldMasterId id="2147483684" r:id="rId37"/>
    <p:sldMasterId id="2147483685" r:id="rId38"/>
    <p:sldMasterId id="2147483686" r:id="rId39"/>
    <p:sldMasterId id="2147483687" r:id="rId40"/>
    <p:sldMasterId id="2147483688" r:id="rId41"/>
    <p:sldMasterId id="2147483689" r:id="rId42"/>
    <p:sldMasterId id="2147483690" r:id="rId43"/>
    <p:sldMasterId id="2147483691" r:id="rId44"/>
    <p:sldMasterId id="2147483692" r:id="rId45"/>
    <p:sldMasterId id="2147483693" r:id="rId46"/>
  </p:sldMasterIdLst>
  <p:notesMasterIdLst>
    <p:notesMasterId r:id="rId67"/>
  </p:notesMasterIdLst>
  <p:sldIdLst>
    <p:sldId id="292" r:id="rId47"/>
    <p:sldId id="281" r:id="rId48"/>
    <p:sldId id="275" r:id="rId49"/>
    <p:sldId id="291" r:id="rId50"/>
    <p:sldId id="290" r:id="rId51"/>
    <p:sldId id="276" r:id="rId52"/>
    <p:sldId id="277" r:id="rId53"/>
    <p:sldId id="278" r:id="rId54"/>
    <p:sldId id="284" r:id="rId55"/>
    <p:sldId id="257" r:id="rId56"/>
    <p:sldId id="285" r:id="rId57"/>
    <p:sldId id="286" r:id="rId58"/>
    <p:sldId id="280" r:id="rId59"/>
    <p:sldId id="287" r:id="rId60"/>
    <p:sldId id="282" r:id="rId61"/>
    <p:sldId id="288" r:id="rId62"/>
    <p:sldId id="289" r:id="rId63"/>
    <p:sldId id="294" r:id="rId64"/>
    <p:sldId id="283" r:id="rId65"/>
    <p:sldId id="293" r:id="rId66"/>
  </p:sldIdLst>
  <p:sldSz cx="12193588" cy="6858000"/>
  <p:notesSz cx="6858000" cy="91440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Noto Sans CJK S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CDAFE7-5151-4E48-B473-72D12D1C0696}" v="94" dt="2021-06-24T18:17:44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3"/>
  </p:normalViewPr>
  <p:slideViewPr>
    <p:cSldViewPr>
      <p:cViewPr varScale="1">
        <p:scale>
          <a:sx n="102" d="100"/>
          <a:sy n="102" d="100"/>
        </p:scale>
        <p:origin x="952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3.xml"/><Relationship Id="rId21" Type="http://schemas.openxmlformats.org/officeDocument/2006/relationships/slideMaster" Target="slideMasters/slideMaster18.xml"/><Relationship Id="rId42" Type="http://schemas.openxmlformats.org/officeDocument/2006/relationships/slideMaster" Target="slideMasters/slideMaster39.xml"/><Relationship Id="rId47" Type="http://schemas.openxmlformats.org/officeDocument/2006/relationships/slide" Target="slides/slide1.xml"/><Relationship Id="rId63" Type="http://schemas.openxmlformats.org/officeDocument/2006/relationships/slide" Target="slides/slide17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Master" Target="slideMasters/slideMaster26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Master" Target="slideMasters/slideMaster29.xml"/><Relationship Id="rId37" Type="http://schemas.openxmlformats.org/officeDocument/2006/relationships/slideMaster" Target="slideMasters/slideMaster34.xml"/><Relationship Id="rId40" Type="http://schemas.openxmlformats.org/officeDocument/2006/relationships/slideMaster" Target="slideMasters/slideMaster37.xml"/><Relationship Id="rId45" Type="http://schemas.openxmlformats.org/officeDocument/2006/relationships/slideMaster" Target="slideMasters/slideMaster42.xml"/><Relationship Id="rId53" Type="http://schemas.openxmlformats.org/officeDocument/2006/relationships/slide" Target="slides/slide7.xml"/><Relationship Id="rId58" Type="http://schemas.openxmlformats.org/officeDocument/2006/relationships/slide" Target="slides/slide12.xml"/><Relationship Id="rId66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15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Master" Target="slideMasters/slideMaster24.xml"/><Relationship Id="rId30" Type="http://schemas.openxmlformats.org/officeDocument/2006/relationships/slideMaster" Target="slideMasters/slideMaster27.xml"/><Relationship Id="rId35" Type="http://schemas.openxmlformats.org/officeDocument/2006/relationships/slideMaster" Target="slideMasters/slideMaster32.xml"/><Relationship Id="rId43" Type="http://schemas.openxmlformats.org/officeDocument/2006/relationships/slideMaster" Target="slideMasters/slideMaster40.xml"/><Relationship Id="rId48" Type="http://schemas.openxmlformats.org/officeDocument/2006/relationships/slide" Target="slides/slide2.xml"/><Relationship Id="rId56" Type="http://schemas.openxmlformats.org/officeDocument/2006/relationships/slide" Target="slides/slide10.xml"/><Relationship Id="rId64" Type="http://schemas.openxmlformats.org/officeDocument/2006/relationships/slide" Target="slides/slide18.xml"/><Relationship Id="rId69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5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Master" Target="slideMasters/slideMaster22.xml"/><Relationship Id="rId33" Type="http://schemas.openxmlformats.org/officeDocument/2006/relationships/slideMaster" Target="slideMasters/slideMaster30.xml"/><Relationship Id="rId38" Type="http://schemas.openxmlformats.org/officeDocument/2006/relationships/slideMaster" Target="slideMasters/slideMaster35.xml"/><Relationship Id="rId46" Type="http://schemas.openxmlformats.org/officeDocument/2006/relationships/slideMaster" Target="slideMasters/slideMaster43.xml"/><Relationship Id="rId59" Type="http://schemas.openxmlformats.org/officeDocument/2006/relationships/slide" Target="slides/slide13.xml"/><Relationship Id="rId67" Type="http://schemas.openxmlformats.org/officeDocument/2006/relationships/notesMaster" Target="notesMasters/notesMaster1.xml"/><Relationship Id="rId20" Type="http://schemas.openxmlformats.org/officeDocument/2006/relationships/slideMaster" Target="slideMasters/slideMaster17.xml"/><Relationship Id="rId41" Type="http://schemas.openxmlformats.org/officeDocument/2006/relationships/slideMaster" Target="slideMasters/slideMaster38.xml"/><Relationship Id="rId54" Type="http://schemas.openxmlformats.org/officeDocument/2006/relationships/slide" Target="slides/slide8.xml"/><Relationship Id="rId62" Type="http://schemas.openxmlformats.org/officeDocument/2006/relationships/slide" Target="slides/slide16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Master" Target="slideMasters/slideMaster25.xml"/><Relationship Id="rId36" Type="http://schemas.openxmlformats.org/officeDocument/2006/relationships/slideMaster" Target="slideMasters/slideMaster33.xml"/><Relationship Id="rId49" Type="http://schemas.openxmlformats.org/officeDocument/2006/relationships/slide" Target="slides/slide3.xml"/><Relationship Id="rId57" Type="http://schemas.openxmlformats.org/officeDocument/2006/relationships/slide" Target="slides/slide11.xml"/><Relationship Id="rId10" Type="http://schemas.openxmlformats.org/officeDocument/2006/relationships/slideMaster" Target="slideMasters/slideMaster7.xml"/><Relationship Id="rId31" Type="http://schemas.openxmlformats.org/officeDocument/2006/relationships/slideMaster" Target="slideMasters/slideMaster28.xml"/><Relationship Id="rId44" Type="http://schemas.openxmlformats.org/officeDocument/2006/relationships/slideMaster" Target="slideMasters/slideMaster41.xml"/><Relationship Id="rId52" Type="http://schemas.openxmlformats.org/officeDocument/2006/relationships/slide" Target="slides/slide6.xml"/><Relationship Id="rId60" Type="http://schemas.openxmlformats.org/officeDocument/2006/relationships/slide" Target="slides/slide14.xml"/><Relationship Id="rId65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Master" Target="slideMasters/slideMaster36.xml"/><Relationship Id="rId34" Type="http://schemas.openxmlformats.org/officeDocument/2006/relationships/slideMaster" Target="slideMasters/slideMaster31.xml"/><Relationship Id="rId50" Type="http://schemas.openxmlformats.org/officeDocument/2006/relationships/slide" Target="slides/slide4.xml"/><Relationship Id="rId55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AutoShape 1">
            <a:extLst>
              <a:ext uri="{FF2B5EF4-FFF2-40B4-BE49-F238E27FC236}">
                <a16:creationId xmlns:a16="http://schemas.microsoft.com/office/drawing/2014/main" id="{FC7374C2-79B7-4FEA-A70E-E5FD5185B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54" name="Text Box 2">
            <a:extLst>
              <a:ext uri="{FF2B5EF4-FFF2-40B4-BE49-F238E27FC236}">
                <a16:creationId xmlns:a16="http://schemas.microsoft.com/office/drawing/2014/main" id="{6E09791B-0BC6-4640-8CAC-10E0A9715C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B567A62-B8DC-4CB4-B6CB-BE2F802E2031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49688" y="0"/>
            <a:ext cx="29432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967F8714-438D-4AD9-9228-0B295FC0FF3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22275" y="1241425"/>
            <a:ext cx="5949950" cy="334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3C0DEDF5-8BBD-4540-8ED4-3EC52E310B5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79450" y="4776788"/>
            <a:ext cx="5435600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pt-BR" altLang="pt-BR"/>
          </a:p>
        </p:txBody>
      </p:sp>
      <p:sp>
        <p:nvSpPr>
          <p:cNvPr id="49158" name="Text Box 6">
            <a:extLst>
              <a:ext uri="{FF2B5EF4-FFF2-40B4-BE49-F238E27FC236}">
                <a16:creationId xmlns:a16="http://schemas.microsoft.com/office/drawing/2014/main" id="{7202119A-CEE1-4E45-B7D7-26E77CBCE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429750"/>
            <a:ext cx="2946400" cy="4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42DED13A-5C91-47F1-93FE-D0168EC389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49688" y="9429750"/>
            <a:ext cx="294322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fld id="{6174E7AE-0362-4BE5-93C0-D3B4C9A963F4}" type="slidenum">
              <a:rPr lang="en-US" altLang="pt-BR"/>
              <a:pPr/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2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48749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11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36709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12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50910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13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7351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14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02855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15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25129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16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42143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17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64944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18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1752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19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17526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3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14321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4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63786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5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68716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6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04443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7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12984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8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49027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9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857696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48844-99BC-414F-A33E-4A11559C14C2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>
          <a:ln/>
        </p:spPr>
        <p:txBody>
          <a:bodyPr/>
          <a:lstStyle/>
          <a:p>
            <a:r>
              <a:rPr lang="en-US" altLang="pt-BR"/>
              <a:t>4/30/21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A5F71A8D-0391-4006-8F69-3EF9511285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7669F3B-896B-4425-BC15-CA554DCA71F0}" type="slidenum">
              <a:rPr lang="en-US" altLang="pt-BR"/>
              <a:pPr/>
              <a:t>10</a:t>
            </a:fld>
            <a:endParaRPr lang="en-US" altLang="pt-BR"/>
          </a:p>
        </p:txBody>
      </p:sp>
      <p:sp>
        <p:nvSpPr>
          <p:cNvPr id="70657" name="Rectangle 1">
            <a:extLst>
              <a:ext uri="{FF2B5EF4-FFF2-40B4-BE49-F238E27FC236}">
                <a16:creationId xmlns:a16="http://schemas.microsoft.com/office/drawing/2014/main" id="{0E5A3A9A-1D69-497F-9950-20B8A8A6F2C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5900" y="812800"/>
            <a:ext cx="7127875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AA7E16F9-1DB5-47A1-9563-D4051C46A9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5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6FA5B8-01E5-4292-8D3B-C590684D4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A1C145-CDC0-4724-BAB0-BEB6C6C23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B8C6CD-E77B-4B1E-B83B-9E6F1A9C0E7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F2E3A89-3D02-4B55-9A34-161B66D1397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BA558DD-2E78-4188-94F0-518C6DCC9318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854904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536B3-FD4B-4A98-98C4-FBFCFF06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C4B39A1-1F85-468B-A0B0-FE9DCFD94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0E6804-6D7D-4464-89D1-A63C7B31EE1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B58171-5397-4C51-BC18-75AE610F4C0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5AAEBB6-8AF9-47A8-8DB1-BD1B996B26E6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7327545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F780B-F854-4151-824A-875A58F85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F3FB26-4DD7-48F1-98E1-158D8BA88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9BE7BB-06F2-4059-A3A7-65C318FA7E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67D0A67-043C-4396-AA7C-07082CBF655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370262F-F60B-4FF6-BD34-7272B9AB0C98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952467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28DB7-88F0-4DF7-B8E6-BCA83E89A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871627-8A30-4BB6-907C-07A75BD7A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0686C4-6B7E-4170-8403-B868C085E25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E61955C-0B99-4AB9-AD3A-5118AA51CC3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6AB4173-E544-4EDC-9FF0-056AC618C5C9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28699164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E1F1A-AABD-4948-B7DF-32B69320C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51C0A0-8853-47DC-B2F8-EF8191ADF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8D6B96-437D-4B89-A077-F80496D0E8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9509C6A-3465-4649-A7A5-63058191BB6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168F20D-A789-41A7-A939-E8466DBB71EA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369120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67BE6A-F0C6-4070-8F86-9CA955C07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8EAF45-E608-4A06-9E09-1EA83BE15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19175"/>
            <a:ext cx="5180013" cy="5154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78C210-6FCF-40AC-8F5A-243F871F4D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019175"/>
            <a:ext cx="5180012" cy="5154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5C75103-F05D-4A42-9FE4-3C307A4D3A2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6BCF3A-8045-4E02-A670-D1B086A3DD7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B91615CC-1DE9-4728-951B-11FCB9EE0F67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1116450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6E9E4-2288-427C-A114-1284C4BE5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207309-C757-4016-96FD-ED6B383B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48C7AB-8E05-4235-9983-13165C4BC2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E735621-7505-4C57-99EE-A6826F983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1FE8104-0C2D-4798-AA1C-E48E659325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A5607D0-65F5-452F-812E-6719E08F9EA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0F1025C-9A2C-4307-B792-EB44E9FB424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398DEA6-B84A-4673-B388-2D608B75DF2F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449173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18C112-258F-4A97-9747-DF54EF92B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9D2D469-B12F-4304-9918-1FB099C1551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E028E81-1E23-422F-BD43-29A9B99BBF4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6C4F730-A14F-474C-A10E-35D34E46EC1C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024289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3DA292-95A7-4B52-A0A7-5C6A35B7C7A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7C445D4-FEBB-4963-B5A5-883E014B0CB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12ABC09-8583-4B0D-8BAD-9ECB9426C4DE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04710551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A3A4D5-23E3-4885-A1A5-65F6D602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D77B90-64FB-4FEF-A3D8-C91429BCA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5CA2FF-6688-4717-B7F1-C1ED2B5D1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14D4044-2B57-4534-97F7-73025B9AFE9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88719E-2D0B-42F5-93A4-19A2A752300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D35BFBA-8892-44E8-8FD3-3948EDDE549C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9355806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79F4B-5251-4887-9E91-173DAB5F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E47C581-645F-4135-A4E0-4C205DE682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5D58571-FD34-4CFD-8A8E-F0E3174C03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CB8ED33-4340-4028-9BB5-D5DDC7B567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E4337A-399A-41CE-A47E-B72FCBBB5EF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C0B5615-340F-4E5A-B119-7D3C8AF84C1C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9935661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8155E2-C56D-4564-913B-9D80AAED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2C7EA0-DAE0-462F-8AC8-2C8095598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4DE8BF-DF90-433C-B78B-229BD51298B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6CEF998-357F-44D4-B1E7-F3BA1003B5E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6BFD7F8-675A-4522-868C-012CDCA33747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4868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2AF2AF-7F1A-47E7-A682-FDBB2DD638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59800" y="182563"/>
            <a:ext cx="2790825" cy="59912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EA0A5A-A4AE-41F9-8BE7-E9E3B699B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5738" y="182563"/>
            <a:ext cx="8221662" cy="59912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19AA20-A21D-4D8F-8548-5498FDBD1F4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E294610-14D0-4FD6-B800-4D928C46CC17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0CF8A19-EAF6-40AB-AF3D-E91C3B0E5413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9586228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FA6554E-6AB2-4C68-8F19-14960B85AA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59800" y="182563"/>
            <a:ext cx="2790825" cy="59912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1CB2AA-3FFE-4041-83D3-A9EA5E7370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5738" y="182563"/>
            <a:ext cx="8221662" cy="59912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3AF5FC-4F70-4650-A9DF-3F6C1A2CAF5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45AF73A-211A-4066-B536-80347E64786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4053A7D-C65C-4423-9FCA-F31160009CB3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6936873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E2DAF-10B4-4CB4-8B7D-6745338DE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EA86B9-5342-4645-A33B-4237B567B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0991688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6CF921-71E0-4EA3-B8D6-30F25D254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412319-E406-465A-BC85-7B3E78F6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8077833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75C487-CD59-4602-8532-365C08576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5B863A5-2632-4FA0-A041-A91DB61FB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998407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9F18F-8645-477A-BFAA-4A3AF623E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78F77D-1698-4EB4-9EE5-AD243A8975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37E17F-2495-4329-B78E-9833E337A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2155912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7C62C-D362-45A3-B34E-E2892C9DE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720F2F8-3929-4169-BFBB-C4028B65D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06BEBF-8CD7-4E4E-85C3-457F869E18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5DCBBD6-279C-4B87-9D64-98FD19684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2246D4-D2AC-4420-9929-1031C775D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000927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C375D-0FCD-4EC4-8AAB-987516039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3629796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6387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14FB4-64DC-4647-8727-81DE39D8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A1A66B-6BFB-4130-A8FE-EB727AECC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E1DC41F-22BE-479C-B9F9-8C495298E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26032748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65B881-B0F1-4FCC-AB89-8C478DD4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1C26C6-802F-4DD3-8E4F-55092BB62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CC004BE-178D-4987-BEAA-8EC723F843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904881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9F168-D597-4E98-84CE-E4215B3011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5F4605-C419-449E-86E9-D81F307310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640801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F1068-9096-4CB2-A1BE-CA236172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442A52-52B2-4BDD-9AE1-5F50AB479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775451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9998BA-D856-47F5-8636-BB0910B53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D1842B-D6EA-4EAB-9122-622783CC9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3991639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226D03-2A7D-4A4B-A324-39BAE30EB5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7B096F-9037-465B-BD88-097A447CE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3182083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80F1-3431-4378-A852-FA89DCC5A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19D861-42DD-440E-AFE1-8FFA2C91B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8825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63C05-3B7B-4302-985E-AEC5437DE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0AC3CF-2386-48CD-B29B-592032BF6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4032275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CE07D-8464-4941-B431-CB8F20BF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19A4A-73B5-4E22-93FC-65A240350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D9199F-0B7D-4772-A35A-C13844939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5482217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05640-E9BE-495D-AF90-E0EC2FFDC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6F3316-D0AE-4670-A93C-B0270B38B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AF1BBC-9887-43C0-AA7D-0B614690F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72FC19-EC3F-4E3A-A704-C15F7EB0F4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7DE78B9-4F76-4293-9776-5F79B73FC2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1358168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2250F5-5986-4E78-A5F8-E100C852A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826485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53442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99A85-1E68-498A-B8BD-D0A4D14C1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2B24F5-B812-422B-9672-70564FA60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C12DC7-650B-44F7-888B-ED1C6329D0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262834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291DA-8754-4BE3-AE9B-6693F632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85A121-6494-4920-97E3-060467AA3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7758943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E96DB-A5C0-4A7E-A8EC-FD1A9FD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D4A4DE-75AB-45E9-9AFB-9FC0C2F263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D8C28AA-B798-4F62-A8D9-CD3E17960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0620958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41081-2B72-4C8C-B72D-A7EAF5358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B2A16E4-7596-4E6B-8EA0-6817E72AEA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5704649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DE39621-3440-4E19-82BC-1E82373A2F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90C73B-D589-4C31-B58D-8D118DD15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9172058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729D3-C39E-47DD-A918-BF98F660F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1C0DA9-BD06-420E-875E-0F20ACC3D9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6705023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3B90B-693E-450B-8693-3616A217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52ACA8-EAA4-4613-A61A-2F5A2CC56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0367549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D841E-884A-4E05-A37D-E48C51B72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7A8980-7D57-46D9-A7E6-8ABCB203E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2791780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3B012-F3A6-4CBC-B5CD-77E0B1179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29E485-97D9-4A41-81DF-C31834928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5015CB9-51A4-4040-A0AB-885610C1A0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18027880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5EF18A-A1FE-4467-8653-C43D79AF4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B5DB0B-4A68-4A52-A4E9-B083B31A58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9F585D-BCEE-4E8B-94A8-5838B07F0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013C7B-DAD4-4B60-9468-B302A3EE50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F511659-9BDB-48FB-A807-5846A5771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6803310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0DF548-8B47-4A9C-90B5-58A057030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4993812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514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E1DE71-A622-4F2B-AF9A-FE90F7C7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6FA98ED-8537-4212-823A-1B93E49D8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264305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57FE21-7995-4419-BCDC-85BF0FFB3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08E59B-59E3-49BD-9440-4BD556B3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6C50FC-2B35-49DD-BE0E-4AB8FA511C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1321018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6FE6D-74FA-488B-89D0-ED4483F6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FD825B1-2E11-4A15-A394-991B49EBA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208E4B-99A3-4745-986D-BB412A2E99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9810161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1571A-1467-458D-A6A8-0F810CEB2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BAF320-2C40-4BFB-B7BD-5701915318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63510376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BAB836-894E-43C9-AFE1-015C67D8DF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67AECA-5729-4A29-8498-789C4EBCA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6462814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57124-6E3A-41D0-9F5E-F09B82C0A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EC8FC0-9BAF-412A-8A80-CCB85461B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262200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BE814-FDD9-44EC-B32F-81D1ED47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937696-79A8-4213-8CD7-B01842BC8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4293838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4924C-30DA-446F-ABDB-56C6F4CA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FB8B6C-EAD9-4E93-996E-2B2ABCDA9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58991265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5DEA72-D0C6-421B-A368-084A1C76B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B8F456-1147-4FAC-A44B-A6F32ED9B7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4BA350-CEC4-4A93-AD4B-D124973966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82238565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FE6484-0BA8-4C5D-9D08-AD33C54D0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14850A-EA0D-46A9-B6DC-26A48F1F5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15C4CF-E678-43A7-B315-478364E76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DBF36A9-2537-42EA-AF6B-D63DAB9A6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18FAD59-03DC-4F55-9DA4-58D9A78805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8085329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0E0BC-C5FB-4454-BC6A-AB99927C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09427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17D44-7E4E-4FF8-BE16-83445BE8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3F142F-3086-4F6B-AAD4-24A6F2E71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AD6E9E-DA22-4078-BF46-852088FAD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24029967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882262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FC40D9-AB53-43FE-B21F-0729F7264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702031-9EB3-42C7-88BC-95900116A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11F863A-1615-4255-BFD7-91293B3E09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91672556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530A3-CAAC-4755-870D-53A3D1E8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5C6C323-898A-43DA-8DCF-0FD7EECDB0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1D0F3A6-496B-4405-81E0-02D81E787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8851597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DA77F7-9C2B-4DC8-9A40-9E4F82117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D4DB484-F03B-433E-AE8C-30686221F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8125754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10A446-20FF-4AEE-A137-6D4E804C6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12CF33-3AF3-45E6-B1F9-F4E572121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16766639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222D70-2A36-40EE-9C45-D0A383357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738F0E7-B03B-48E8-AB5B-C7D54240AB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4665601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E71AF-EED1-4993-B4A3-FAF9DFE9C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21D816-4BF3-4C04-846E-53A1E09BB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4574377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CF2EA-EE82-478E-9BD1-8C00978C7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71F8C7-702E-46A0-9260-76FA9F6EA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846219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D7684-9AD1-4B1D-B362-BF8A8E1EB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74AEA1-819D-43C2-B83B-B8F60D3F27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ABBB272-E035-489B-B95F-E34DC8700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2350966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D9077-A6A2-4A51-B576-2D7B8136B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FFA347-74D6-4DDF-9B91-A7A0CCB773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375B58-815C-4625-9A52-971FC6B35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3335D74-4784-4C57-8317-6EB30831C6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3DC7C1F-C2D1-4445-B2B7-E4C439D2F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82557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72796-544C-4D53-91FB-CAD623E6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15157B-1D44-4226-BE91-88A629DDD3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070CF5-8128-4DC4-8A94-2143839C8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F2EC404-2ED4-45F3-A621-2FA4FA8681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23FF796-6232-4100-B92D-893EEC6804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29780568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166DF-FB39-4A7F-88FE-715999EDD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0353744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235445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4E48B-54E6-4FA6-9000-C1DF5F6D6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4CB3E9-2D1F-46B0-990B-4D0A39169B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7DA7C7-6973-46E5-9F07-9F17EC3744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7150862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4C544-C49C-404C-979F-9590F12E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3374A4F-09D4-42C4-BCC9-D1A61267DC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54F0C7-A6D4-410F-85C0-A9D722769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931578879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686E29-F68E-48D6-9856-8E732492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5D14EB-27A9-4616-9131-A4F12F7A1D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449138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F9B1D9-2E7B-4D65-80A9-D95E4CA441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D7ED809-8628-4965-94AF-15CC79DAE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198455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10FDB-F2CD-4D5A-AB45-3E886E28E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7D8CF5-D988-4A09-9A90-C3D2C6480C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BD2D4BD-0951-41E4-823A-1684091DEF9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515263-C5C5-4A66-B8E1-642AAE994BE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616F3AB-8652-46AA-93C5-CAF0C59197B0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17929884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144D0-CA01-4951-BD84-A235FC2A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F223DD-71B5-4DF6-9D92-DD72BA86F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599EC4-E21F-4FEE-8E9C-171311E28A4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DF6842-960B-4D7D-B330-BEC83C7011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C32B477-61D5-44BA-A99A-C2781D98BA01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10121030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D2003-8D80-4F34-A8D0-80EC8586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634B040-8129-4D66-BA2A-B355F24A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9DC361-8DB7-40A2-A4AA-D3030B89DC3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FEDFCD-D35A-42B8-A68A-F56E194E0096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F8B0CE3-6FD5-44C5-881F-3D31E71A2BF2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3840507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7CB684-A290-4041-8C22-F51FF6A28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3033BB-3D9B-4859-AFA9-D90548B1E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19175"/>
            <a:ext cx="5180013" cy="5154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5B3548-963B-46AE-99FC-A450D3220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019175"/>
            <a:ext cx="5180012" cy="5154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706B1B-B6D6-4F4D-8A19-56B34909563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0C2D6BA-5E3A-478B-9386-B9F226861C42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4E88027-A61A-4825-A38E-D1C861A468BA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12511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37155-DA9D-4CF7-A903-9792EF7E4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03309734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7B45A-0548-4A3C-A6D4-6BA02D8C2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9D8AC8-FF3F-44E5-B22E-D16521AE4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2C62A93-5BA6-4180-A7DF-65F60AA69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ED60FE5-C746-4E6B-84A3-A7C565134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14B738E-F3E7-4693-A7D2-14A41C01F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ECF18A-8ABC-4FB9-BA9A-F2C21B23D25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47F431E-F857-4EC4-B734-750C48B91865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E60E5D9-1629-4E92-AC07-838ADB1FDB72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19653076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00238-2047-4882-8BC7-733778F1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ECB7F1-B043-4F96-A0A2-801E0A08168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2F91D2-4736-4B22-9782-F58C8FDC30F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D31C52E-CA9C-4059-8C54-8F7C73E51A4E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12831016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CD9058A-80A1-47A3-AEF8-C7AA53BF8E9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041ACEF-D6B6-4DDB-B9EE-388CC506500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6EFAD70-E472-4BBB-8EFA-2E20F80F2DB7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4956511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A7B2E-E079-49EC-B024-2BAE49AB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54F9ED-7C89-46A4-A246-EC4265AA7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188EB4-14AF-491B-A286-D4732E6497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E6B8CA-0EC8-4993-895F-1569EB7005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4194D9-1D37-41AC-8FF8-C03D8085CFF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B52C1BE-0E5F-420D-844D-F8AC97CAC3C3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4796866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FCC68-6810-4061-997A-F455F8A1C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E02D0F2-9666-4DAE-9E80-7420B9FB2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248C67-D8EE-4ED0-8C7E-B563AFB41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42B922A-9577-4F55-8C84-AB2C4A5CF93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0DDD86A-705B-451C-8FC4-F97D2B93F15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7DFAE3F-6EB9-4EBF-B743-24C445346FAC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979155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CDD6E-EE55-4612-A0F6-D43ACB996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CD8D248-E2A5-4B52-9B41-528FDE0F4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7B1519-BF89-48DA-835A-15589FFD9CD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AB8599-35BF-4703-B1DD-236DBF79CBD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191BABC-6F8C-4605-A164-C9BC915D910C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2287803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B872D1-8DC3-4570-8035-9F7500E42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59800" y="182563"/>
            <a:ext cx="2790825" cy="59912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73570D-476D-403A-93F6-9C4825D76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5738" y="182563"/>
            <a:ext cx="8221662" cy="59912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60574B-F415-4367-B8AC-C4B38CAE0C2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8664A6-D1A4-4C4D-92FB-3953660CE0F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2DEF05F-C318-437B-BDDD-8A6555D2141B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034210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42269-E3B0-4033-962B-D80B76F56F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7DB8DC-19E5-4073-9106-E48459458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904032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77371-09F7-4A28-B4DF-ECFE4739D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AB20B1-6C19-44FB-9B84-86BAA636C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2132247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ED86B6-CD3F-42AB-A1CC-C3F94C2E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DDFC91-0299-43D7-8CE7-C5C1F4A0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3677823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9622586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F09EF-E6AD-4040-B9F5-4429999E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EF1332-E2FC-484C-9E97-98E1D4D0AC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207BB43-16F5-49D5-AE90-57688C06E9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7045894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4D96ED-85EB-4CA1-88AE-CD7CAF38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B5196D-4BC3-4CEB-8B5C-1217C04BD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9E8B3A-C062-40ED-A19C-18AADEB28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E205C8-D55A-43DF-918B-452D0731F1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653F108-6671-48AC-8075-0E16C25972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7605972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BCBD4-78E2-4135-B33C-36526B88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31495654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6189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6BE145-EDF6-4E1D-B882-58E51EC48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79D406-D663-4A87-89A8-257365EEC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AA8960-601B-4142-A27C-B06F2D8AD8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2449982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C490D-10E6-42A2-9632-537450EA3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0296D5-5755-43E1-A986-736DC3BCEC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201AC4-A1AA-457D-948F-DC02095FD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0651821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5B96FA-3AB1-42D0-AF77-800B4FBA5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4DDA1AE-BD0A-470D-B4F5-D798D94EF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6687274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4B6606-108C-4004-A779-036F12864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223045-D05A-4848-B905-19FF48DB73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8131089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DB6D3-3C26-40A2-8003-878FED72E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EE3A682-E959-4D45-99D4-813E3AC21E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968475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2C9E51-4381-47CA-BFE3-32F102A1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508597-F2D8-405B-8758-9E6C03693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28628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91F102-04C2-44EA-B431-68FF18134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FDC062-D33E-464A-A5FF-7ADE43440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E1ACF44-DC1B-4379-B8C6-AECE0EF98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42816664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191795-9146-40E5-9856-E70D10BE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4CCD79-E662-4813-ADD0-8E488718F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21721713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CA11BE-CF12-4400-8A93-E213E26F3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5F052B-10DD-491C-8036-E491EE8D37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DE03C0-260D-4EB7-B5B5-5845DF356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08612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94071729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97880-F052-48E4-AFDD-D80E307A0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CFF26E-6B33-4E42-A80F-1AA11DFD2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982986-5C7D-4821-9CE9-250FDB29C0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FD091C9-A1DB-426A-A3FA-480BEDA170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7D2889-012B-41EA-9C16-2FB8EB294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1235843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AE2BB7-79F5-4FBD-A54F-19EA9C19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057479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247737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CEAF11-6929-429C-B542-DCFD9230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4DF718-78D2-4320-9CA8-93E9F98C6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EE938B-CE3B-4089-A1A4-91942CC03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0566128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F5CA0-1315-4A28-BF0B-155C76D29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285F65-BB37-47CF-8204-9911BA6448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F7FEFB8-2DC5-4C9C-90E6-F5742D44C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6776842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EE447-2C75-4946-97CC-D1DC42BC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FF5AD53-B8D2-44C8-B5E2-CBA551766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12803036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F1AC2F-7D0D-4035-BDF2-DB4642890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613" y="273050"/>
            <a:ext cx="2741612" cy="53054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AC3D60-B45D-44C0-BF01-13F496656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8075613" cy="53054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04823430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A61DA-F90F-4AD9-9B58-D5C9D50A6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800DD4-2BDB-4EDC-AD77-A2BA52900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82295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80074-9916-4103-B4B4-86ED13271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8B56D3-757E-48C8-8009-1C3BB0502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F20AF0-BD7B-481B-9956-6C0176056A7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D4D19FB-B7C6-4CC0-8362-DF209ED40B8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DE6DD70-127C-4A52-BA5E-98D5AE7DACCB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147080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3D5C2-FA59-4A2B-A4E7-7343395E5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EFA1E05-8C82-465B-92D2-69F85D36C2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F38A32-BE00-4168-BBE6-916CAA4F7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25629902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254076-9893-4EED-B835-CA2B17A62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AA9540-5F9A-42F2-9630-E1E5D473E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76117611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7CB87F-B72F-40B8-81F4-4D70A0D6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E23C48-F54B-4D3D-9444-497C67A45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16543280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7B0F7-9563-455C-AC64-880E76013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5D0BFB-73E2-460D-BDF1-DE28678972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12F0604-D4EF-42EB-A00E-E16EA1C3E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015570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581C0-9F2B-4E8A-B7D9-8B7D02F6D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CB82DD-B33D-4B02-A8B7-A6D568BEE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BFF609-5CF2-411D-995C-0AD4B8987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552EF7-C262-489A-881C-298F4D15C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CB7DB4-CA64-4FC5-A36C-9499156050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96624990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297BB-9A4A-4D54-8483-999D94E6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964779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089915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0B0BD-F275-4840-8540-416AEE612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5B160C-D3CC-437B-ABC6-D57870F78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F4C438-BB39-483E-B922-5E1B748C8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85200605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0FC12-3336-4162-B2EE-C2DC4258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B386638-49A4-4CDB-8613-C5DE0C40C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DFB68B-5D6B-469A-9A0F-A1D161C5E8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9116823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D69BD7-A17E-4A43-9FA5-5DC14D44E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BF3525-DDAB-4002-B644-EDF29DF6E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91347270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69937B-8CD6-4D79-ACD7-2947EA7BC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06C4ADB-1B6B-413E-A869-C5014583C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94543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7CD11-2E4A-4F9C-9900-72C0731AF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64AFE9-757A-404A-8C11-DC1962579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8378412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9937BB-4912-4442-A351-F72960A630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74EB8F-20D0-4651-93E2-8004B9DE4F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6345660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E5AF7-606B-4C63-838D-A61FFF4C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DBB9C6-8A6F-4680-B7C1-489FD8EDF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7702864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99F38-5D4B-4D55-97FC-56331B8E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31F6EC-32CD-4AED-8A5B-BAFF1340DE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1257290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290037-CB89-4E70-A3F4-FE6E32A6F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1257EE-85AB-44A8-A203-CFE5F255DE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227D59-C77E-4FB2-A8F5-969FA5ED8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54318147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D1798-75A7-4403-86D8-8D87D157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21685B-90AD-432A-854D-CD5D67364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74C936-AF3D-451E-876A-6CAD8BC31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BFBF2C-5605-435F-9C03-7AB131F92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EE833A1-6E1B-4D93-B5EE-4BB8588162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380214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7C9E2-C9AB-48C5-BBB9-81FC4953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205113861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101636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966E2-FDDF-4073-B6E9-93BBD0DB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66BA80-BEA7-407D-B6B0-30CD5049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D7DB93-FE50-49F2-B7D6-1F61C252B3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60856269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1947D-AAAC-480F-BEA0-0A67B3553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EAAB1C9-5A7D-42D1-89AD-31D483812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DA766A-D764-4740-AA84-ADB8AF2E2F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2933826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4E804F-80A0-4183-A998-DEC218AF4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5363865-0284-4B6D-B8B3-23FA2BBE6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677689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D1A781-1855-4B56-B0B8-46E645ED3A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EE088A-840B-49ED-A09B-BE5412FC1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4270653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C92943-62E2-4393-A727-76EC7C3EDD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71AF47-BAFD-40D1-9AAF-8BAA93AFF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5460515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3A0AA-9610-433B-BF3E-26970FA81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9C2B72-90F8-47BA-B4CE-72CF1ED61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5418735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173FC-80E8-4961-8141-0BB3C28DF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2ECDDB-BBAB-48BE-9CF9-CD0202192F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95994192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5F831D-B715-4DD9-98DA-65FA5E752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D569B5C-86B0-4579-AE3F-26239D9A21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052953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D64B9-C53D-4455-822E-629EDE7C4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295F66-16C3-45E8-8443-CED187696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C9DD3B-51B7-45D5-A772-A1B6086D5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08612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58453702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C4B9B-996E-4286-AF39-E43694C7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AE1957-E30A-4D97-9C93-9494F0CE0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B417CE-1993-4946-A060-9F929AFB0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4F64325-59BB-4B6B-A6AA-641BC8B27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D9D9A0-048B-4186-8A82-EFB7BEF46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05989593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62087-8767-4B5F-A052-B9BEC0EDB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0706458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0014934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F29DA-9C76-42AA-A588-4901F05AA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E39A96-BDF3-4AAC-AF07-EE5163B99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0B3E17-7607-422C-88F5-2FD9E40B4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20037774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80D20-5306-4D2F-A062-DA577BD6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42FD92-5A1A-4269-A91E-F497FD694D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0AF4686-507F-4C3B-8FFA-30470018A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772281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B30DE-CD00-41E1-889D-8BA8557E3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15025D-EB53-4BAA-BD17-013CBCE44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49701048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1C8C7-1163-4184-B2C5-62776E43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F36F47-2BA5-45A6-8385-BA05911C90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19849004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87B3E02-1845-4F7B-9C9D-5918EC85E5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613" y="273050"/>
            <a:ext cx="2741612" cy="53054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FF62E79-A565-4405-BC5B-FC55CC9C6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8075613" cy="53054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45495536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B4E361-CC9D-401B-B6DD-86C4B4F91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52F30B-31B7-4CB8-93AC-1B103DB95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0529870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A51CE-586F-4279-A1C5-02AB1932B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27CA9A-EFCC-470F-8A1D-D0533873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88468777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6DFFD-8655-478C-942A-ADCC60205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819D94-0455-4152-A309-66F19B604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585993566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AC8C87-CBF2-4CF5-841B-CDCB25267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271B44-12AA-4C21-8BBA-7F90480E7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912629-50B4-479A-8126-81D2574CE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10193594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2131BF-8691-4613-800D-618C2A7AA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313BDFB-D445-469E-B0D4-256A5EA634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7E022A-6013-4261-B8B4-8DFEF0D291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C89213-7F71-47A2-8F80-37407DC61F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2734F12-35FB-4C38-ADBE-34D4984D5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93974639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E2512-7FB7-4D0F-B2E3-89807F62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0897012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1402840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AE690D-2DA2-4AD8-A258-2C9FB6B1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369515-68CE-4B2B-B971-23CD71B71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A71B24-BE02-42D4-A402-D1CAEFB37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6995173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4CF47-64C7-4A55-B509-FC59EBC1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E83BE0-C62E-4B7E-9538-D47C64DB1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84074230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EF364-0C1B-43A9-B2AA-EB437EFD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4716370-DD6B-4DE7-9DD0-9BD5D3A72B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BCDA20E-E96F-4C7D-8C8F-998D6BBFC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7841274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8B8E80-FA53-4958-9907-19A31A3E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04A28F-0BF4-4BF6-853E-C70F7329E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30238013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DCD1D9-1030-4650-880C-E2C9EE8EE6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293451-DFCB-4D8C-AEB1-1537C108A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63017589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F1BF7E-8DF5-402E-86A0-CA5DB1294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D2C3C3-EEF8-449B-BF6B-A197B69A4A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15377784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E3AD1-00E8-4BDD-8E26-D1546C78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AA52F1-83B6-486E-B85A-D5DB2E55A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1198312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9A6454-7005-4239-918B-BD62E1EAB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AE0CCF-2F14-4A2C-8D90-579DC62C1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856490145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6750E-2CF9-4E20-B8EC-3DC533C1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3C4785-6A6B-4A1F-967D-24EDFFE0F2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73E74A-A953-4DAE-82FA-00044851F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54097799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93DFC-4F00-4615-AEDF-E5CAEA47E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80491B-4E77-40AF-A433-42CCF90D6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FFA3A2-72AF-4070-B557-CB4F0DB78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55DFD25-F462-4906-B3DE-AAF29227C6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0CC1F2-355C-4C8B-902E-177546705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59138361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162A0-7588-4456-9364-0F1BD88F9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9248025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688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951758-55A5-4B3E-A84C-354A9FA34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E771DC-763E-4666-997A-3A074425E2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2854717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614F60-A630-44B3-A756-10FCAE99C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EA5AA2-BB95-42FA-BF8A-065DBC4F5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3E8EBC-7D4E-48A6-8406-594C5DDAA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87099275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00B5-8ED1-436A-B89F-75C52285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5F677B9-CEFF-4B34-8F5B-8811837A33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6DD239A-8DD9-433C-B51F-45679F7DC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40765641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A96200-23E5-4E24-8639-2CC47D92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BD8F74-0A95-49EB-B675-36182F760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03335736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D8AF04-F351-4FD1-B49D-A402354916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1F573D-38C0-460A-B89A-BAD2B146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4536432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0AE4F-4628-4D40-9F86-A6802966C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0EA9E7E-37EE-4614-BC41-5D98126D0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6690555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942B0A-FBF8-492A-9A7E-7A1C1432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08FBA9-82B0-4E71-B1FE-4CEB971A2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08041198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049BB-A45D-4986-A4CF-AC33847D4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754954-F148-450A-A9AC-36C42F254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2291707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9CA107-11BB-436E-BA02-9F8CE2F9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75B452-F55A-4179-AFB4-87AFEF065A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90E2B5-A423-4077-9A4C-DB4AD4607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5278759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E3D2B-64FB-453D-8986-9E3DB4181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3DADCD-C4FF-4AA3-9DE2-C314B8828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976788-D5CF-48D7-A6B8-6968634C71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D968057-D917-43DD-A4D6-8D58A44440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5870B3-D33B-47B8-AE2C-97CB47FA58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21366246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0239F7-56D0-44E7-A98C-B1828FAB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403279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CB647-8662-4D92-8B64-CB15C413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EAC1D7-ED15-4349-8BDA-7D58FD968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661529-7B93-49AB-BD88-01B33AAAB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11614043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98913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71AF2-223F-4857-B894-DF03DDD80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099111-F67E-4623-AA3E-4956532DD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1269E1-EF73-4F2B-8BA5-6AA01761D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600711241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BC204-AF4F-4B5A-A2FB-BD9882E0A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E92FA95-3589-410F-A759-0615EF4B9B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D311D7-8958-4452-8AD2-48D44743F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430461986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956E9-65AD-4044-81BB-33D45CD1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E3D6190-E4E2-4B45-916D-94296A1CC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6914713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E7EACF-0674-4C52-8B7E-3DD7E68414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93A638-1993-4EE4-8C5F-DF171DB305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67309541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EBD51-E200-4768-806A-4420EE90AE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3EFBA24-12DF-49F0-AE60-AA7868D3E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81061443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DFA5B-47C0-49A9-AD1D-653420A7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25679D-7350-4A57-9D72-5F001542D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247634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7BC57-B4BA-4C7A-81BC-D5142FA2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E6962AB-50EA-42D8-B42C-848D26730F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854542447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0D7F3F-FD66-4589-8E2C-CB44459E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69BB84-776B-45E3-B067-620D0605C8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64E2A2-60C8-4D72-AEC5-D5AF34C25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08612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1122999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CD4BF-4C90-453B-942C-1FAC22DE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AEB2D3-97BC-4C0A-BF16-F5E6FB9F8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CA434AF-08B9-44EF-82B7-217A2B9EEC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37D27A8-9A24-4EA3-968A-0547FC56A2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A74C659-5B2C-42E2-A74A-7B1B53D4A4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315328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AC695-1B9C-416F-864D-14B61B5E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10F24B-E4F7-4FE3-A2D2-2C3720E15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E1C027B-3C6C-4360-9B69-249D1B3FB3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7C2864-0FB0-4432-9332-5E5DB208E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8195D22-2B1F-44D9-AF45-7CBA76DEB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2966983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C08FC-EDA9-4BCE-9D06-49FE9BE6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3451833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484738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D174FF-93AE-4B57-AAB1-DFDDD81FF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9D832B-DAA8-42CA-9D0F-12E1FDF5B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A302D65-7D16-4639-A512-CA9715EB4F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41380423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9AADCF-ADFD-4CF3-8E04-FCA8E113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EA2D681-8978-4773-B072-A54F855A2C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DFFE6E-9865-4FD1-A6DE-20D8D86E0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93083142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AC6D9-D2BD-4B2D-B6B6-7020AE143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2F6C569-3E2F-4954-B011-5D8220E59B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82519618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683AB7-1295-4EC2-8729-1145B99A5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613" y="273050"/>
            <a:ext cx="2741612" cy="53054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4377C32-0DAA-4550-8985-0A4410AFF7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8075613" cy="53054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59614671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84341-97AC-4E32-A0CF-EB7B3010A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050"/>
            <a:ext cx="10969625" cy="114141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847587011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0" y="8111"/>
            <a:ext cx="12176047" cy="684988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131" y="6196379"/>
            <a:ext cx="576451" cy="575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906755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7F12F-06F6-42BC-9371-002E77D8F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C13360-473D-4AA8-B5C9-A92F35204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37116850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B20C80-8EA4-47F2-8CA4-1068D1257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30E733-E17B-4572-A148-A464E9DB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401648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637A8-2074-467B-8B65-D4A4549CA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3784189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FBE154-7B8A-47EF-BED2-2ADDB8ED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04AC77-8FD0-469F-A6B2-C1B05BCD5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6051880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514AE-7D3F-4BAC-AE6F-CFEDB63D7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0E415F-2AA3-4FC7-9EC3-643DAA1A1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171418B-ED16-417D-801E-6B79111B3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44440389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05A06-6C65-4289-A1B2-0A648137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626DFB-E2DB-4395-8217-6E945AB03C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DE6AEF-CDAE-4D7D-8319-18DE173B1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7FB191-3A3A-4EB2-BB4E-CBCFDB73E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19E4C5B-A029-4D18-BDE9-4C78E6B50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60202879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76487-9CC3-412F-BAD5-F9383DEED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5552251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933323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DD29D1-6EFF-408B-BA5A-AADFF7F0E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320A0B-FB48-468B-8879-F5B607ED5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BC0B21-11E8-4AF9-B06D-7076251B0F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0405714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B67B5-9147-444C-B747-9796CC352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84A8BC5-64E3-4D79-B5BB-C6CAC4359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FE6567-975D-4260-AFFD-805D1D186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8893704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A181F-EDD5-4A47-83C8-EE179420C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44A4CA8-EE6D-45B3-B49B-1CDDEDB9D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60796781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8C7325-F421-4221-B090-E7E39882FB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525D45-7CC5-41DD-A4D8-D10059AC4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8387055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2F84D-94AD-4844-888A-3A84D60D45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CCCE5D-D1CF-42C2-8F3A-0F0EA4513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785145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421817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A78578-C4AB-478E-9133-00198E180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16643-36CC-4A13-A068-E58713B9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130515334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0703F0-08D0-4C8E-808E-1E7752BDD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5C468D-4867-4AB2-85B7-65FB8E883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54141633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9E506-68E1-47C4-96E4-DA6BAEB4E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FF1FB5-4925-4DB0-A01D-3F615C487B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E78901-7A8F-4C16-B596-F2E0F89251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47925251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711944-87AC-418A-A733-1ABF821A0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FF0271-6937-4159-84DB-FAD5534A1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D27C54-8262-4551-866E-A16EA9910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3046153-8DBB-4326-944A-E1B954F127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AC437A-8BB7-4AD6-B3C6-98F6C71E8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06126075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E9D90A-2C94-4AB8-9BBF-95BBAB887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93042475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734391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ACF5DF-EB9F-4583-B556-0AF6FD23C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5A7D30-453B-4546-AEA1-0D98C5037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FDE381A-5884-424B-AFF2-CF74F6A97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011451976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E7654-1F8A-4151-8159-F2AB3262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A71D140-0AAF-4994-A166-62F2C5AE9F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FBBDDC3-8886-4A8F-A84B-F567FF3A9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08232060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96A51E-675E-4F78-9987-C370C9495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E9D7A94-A14F-4FF4-9488-6F532ADA3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64932055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6A9DD6-E1BF-480C-B93F-FDC0BDDA7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6BDA5B-7931-433E-BE40-23D1AF676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78966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57340-1C1A-4A41-8BE7-1957E6352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A3FA12E-0AA6-4316-A537-CFE8AF016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685B4F-CAB9-4C46-9078-403286ACC5F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9423B4-C14D-4F22-B6B8-8F7FAD94814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3EB745F-CDBD-462C-8F57-8C2D576323C0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561086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6B7BB5-7221-4969-B5D7-AF9D51A9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55123-1D01-46E1-B6BD-83F72DA5E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3876E97-6158-4582-95B7-0C85CDD4D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89676317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37D806-87F8-448E-96CA-98E38CD9A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469513-6B22-4172-BD47-8FF54251B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30502242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2C3CB-1DD3-4575-B0B4-B6037137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B7AA04-A4B3-4DC5-B4A2-A7C16AC46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8626875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E8DF1-9FB2-40EC-B07C-1C74CE085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0FCFF4-A8F5-4380-B7BC-7394C0AED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11573872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7BD08-D29E-46E5-9E6E-0B2443DA8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B575DB-3DEC-4C03-B531-69352F1C6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A8E42C-AA19-482E-869D-5DBAB3747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71666218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FC150-8428-4AFD-863E-5699B44D9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58C5F3-9874-46DC-85C8-3611FA91C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595879-6DBB-4A5E-96EF-FCEFD4DC2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0AFF3C0-E5F2-47DF-A339-0C30E0145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7D2FA4-0777-4135-BA8B-0F3D3F5370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20490676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C6A74-978D-41FD-BD50-7EEA9C002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89538496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050531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29555-F54B-4FC5-AD2A-C6E38FE16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3859B3-4C11-4383-9E77-AFCF3DD0C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2EACCA-C9A1-49B8-B530-CFE6CDD5EF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97800455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83A884-74C5-4271-ADE5-4D3ED277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A885B64-C9CD-4D74-B372-97B2F5AA4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231C20-2506-4E11-B14B-EFC0C3C87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826173869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091BF-586C-4B18-8159-87B5DF0D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06AAFFA-7D1B-48E9-8A79-D46F319673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29399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391F2-47C7-4E09-A6BF-4D7946D86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0748F47-D5C5-4A54-93C5-3CBA38CA8B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ABA4E6-B275-4AC0-AC88-399ADC9BC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108121802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E118B3-09A6-4C0A-B0EA-B561F1FDB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FCE0B1D-1996-463F-8B70-C4E4D5084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71275759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D7A0C5-4820-4DE4-8B85-C0D48C233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1A12D5B-C8BD-47AE-9358-3482C1904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22779498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3B3C6-DCA8-4846-9A3D-91B175E57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CA224-208A-4F48-9A9D-157E7BB7B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6039913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8D702-DD0B-47BA-B83E-F30CE3A2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90BBABE-3140-49DB-A847-FCDBD7B96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754836833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55E436-AAFB-4BFF-98F1-A7B12F8C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BF6492-0AEC-4868-9DF4-1E78E09919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B0AD372-0FBE-45E1-9C91-F830332FE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19111988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50A08A-5650-4C14-B32D-7BD271EB0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704FF7-CED7-432C-B99C-B63762874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34BC06-3495-4B02-B995-3D559AB23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9F331A9-75D7-425E-AA82-0BEFF029C7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33D1DA-5AD9-4267-9593-22E93DB8CB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0802486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02AF4-F12C-4039-A0EA-5CAC6AAAE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3820018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160100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7BC61-23AA-46C5-AC32-CE63C0744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AC8CE28-1CC2-4B9A-A9EE-2A8F4D655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0A4A4D-4A32-4531-AB80-6E629497E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972965751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5D957-FAB7-462A-8E58-3E235726A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D15B560-600F-4AE8-91E0-A2B60FFBBC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2550B9B-DCDF-4998-8D0D-7115B91941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8409276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96160-5E24-4CF1-8ADC-EC8D546A1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7B4569E-F757-48AB-ADE5-D345FA673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0367682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B8ED6-89C7-434E-A47C-5A5CF1B41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22A688C-7CAA-4BBE-9C8C-7229FBC1E4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4845445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65EA53-524B-4536-9F40-72A68F398D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E71FDEF-41A9-43E7-9EF2-B4F1CD652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3273599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97E32-AB5D-46DA-81B6-457D2CC1E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94EECB-6B65-492A-A3FF-48F27E3A76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617104424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1874A-DCD0-44B8-AE1A-661E174B8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12E169-49E6-4E73-BE9F-F3E6A3C4A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73026523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194B16-0C81-4D95-8439-30B4DAA7D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0FB841-D17C-4E24-9CE6-EA342B8E3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801816706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F29EEE-62C9-47BC-9948-028D23927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742FE9-B8C6-443F-B4B2-05183C432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0AB86B-AA65-4480-ABBF-694B9380ED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08612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08880512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E83A4-EE4F-4B49-B570-FB3CB77B9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A0D1EA-8A76-4197-9BE4-9BD189145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655E68-15BA-4D16-AFCC-4D1013C598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8483AFE-579A-4EC9-B6DB-C1B49646E9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FFE8EFC-788B-4D7F-AA56-C6D5FC064A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1479421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8A64D-37F7-4D3F-8381-20DC85274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48512601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437015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F36E6-9BF1-40BB-8E72-6A6948854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D7E295-4C90-410F-A4DA-6448FD20C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923D01-AA3A-424B-87F6-29088401E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7868221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EDD930B-2C51-4B60-8BD7-A0C0E1C3CF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157AE0-4EEF-4D0B-94BC-7E1BC645D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91289244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C1581D-B0F8-4FF4-AE6B-51D29395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286CEF3-3F75-4780-BAD3-774E73D4C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BEB37F-C393-416D-BF20-07DE1E982B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056045755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3B375-00A8-447E-B3E4-A60FBECCB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B21C52-6D99-4F49-8035-15683B990D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77381221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6834FA2-7E91-47FD-8508-5A83B2CDBD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613" y="273050"/>
            <a:ext cx="2741612" cy="53054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0BCC8AC-E266-4587-9EEB-FBFAA8394C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8075613" cy="53054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361444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A82624-4816-475B-95BC-F86ABE9131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95EF10-D7F6-4B3A-82BA-5F0076BFE8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65181246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686EA-B9FA-44B6-8DFA-65448EC1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A11F78-B658-4D8A-A5FC-B2A24194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38632971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5E517-5FDB-4031-BCBA-836BF96B0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E30C82-7A69-4C9A-80FE-A3EA7C69F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7037223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688E9F-720F-411C-AB19-1F60DF15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E93FBE-98FF-4139-BDC1-11578BF109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E945EC-4F7B-4A9E-8EC5-266456AC0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34447858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758F6-4F1E-43E7-A74A-CE6919E95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391DD3-F033-49BE-9CE7-49043B5295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F521753-0B12-4D8A-ACC0-B60EC34309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5916B7-9BB8-4129-A9A5-A3DCBACD59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FEDE87-4932-4512-A89C-975FA2156A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28905645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FA83F-ADCF-42F9-85E0-81C2C0C25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68721826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850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786E5-7C5C-4D8B-A777-42B841F2F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66D8EF-CC39-4C71-A654-438D3E37E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06219202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00185-5CFB-42D2-80D4-95FF60EDB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831C7A-60D0-42BF-B8D6-C6338BC1F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3F6BC0D-5ECD-4BDB-8FEA-C461113A92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615506256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82D91-6154-4FE7-A46A-CA48EDD5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492643F-7D68-4B0F-A941-56F9E5566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25D9C1-0181-4E03-BC1A-F8E41C0752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77113204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848A6-139D-43AD-96BD-EE600FD2E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EBDF52-F516-4032-8408-66D8C758A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23479925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856D1B-C336-4614-9517-B8C9B9B1C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9639EB-561E-4E26-AF16-BE49C2155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344898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7609B-A4FD-4A1A-AEDE-5B503EF3F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E6AF076-32C3-4613-9B3E-8DE18F7D0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6268211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B62873-86F5-4A0C-ACC8-9C3AB7FE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A9A294-F4A9-46ED-A1C3-6D33886C9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5021579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58787-D3C2-49CE-B5A0-D218DD2A1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90C0F4-473F-4488-B239-2C4EC42FD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700252812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CF9A1-91B5-4C39-8979-6F1BDCA3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2ED2B6-02DC-47C1-B68D-699D8F3D9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E159D0-D5A2-4569-ACF0-A36D095A2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79067836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89B1D-4737-494A-90D7-2744138F4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08DAE3-56B3-4861-BB94-9B8EAC5E4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F11808-AB54-4070-8D9F-D3013A754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406A9F-197A-44E1-9364-21632BDBD7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F5858BC-D9A1-48E6-8910-64D39BC45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9866811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D276F-BB12-4669-9390-A92009F1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464043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FEA13-324E-4756-856A-4F6125FE9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686178-16B0-43CA-9414-2AD0ED5D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79893214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295505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47F53B-D67C-4786-BFE0-0CEF88F5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1EAB09-0489-4192-BEB7-BF871C27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C5DF8EF-81FC-4D6E-A25C-0C8EF1851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312039384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094A3-CA12-413B-8791-E5F88632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C070698-2D3B-4404-8032-34A6B26CD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7B5C3E-2718-44E7-99F4-A77D695286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101140374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68616-A3B0-468D-8607-8BEDBB38F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407CF10-C3E4-4E34-8DB3-AE68C229A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0643672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854BFA-C4A5-4D9C-BE23-FB32731DE7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2CE5A9-EAB8-4867-9BD9-600F83C23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79812643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D09EA-53FE-4D81-AEAD-EA6DD447F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83BF02-FBF1-473B-B4C0-B4597E1512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92840336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CCD31-4FAD-4A94-9F8D-57CD5C2FE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C4FF74-D23E-494E-8AA7-2F5859088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28012630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EAA33-40D5-4A60-A046-CA6ADA288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A0922B-11DE-449D-AC8E-33D28D7F0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17765757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CF135-B5CF-4DEA-AAC9-1B8A8693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B53984-628A-47E4-BA62-31F7E7301C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6A0102-50A0-49A6-A766-7B3B6B995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16175559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2F778-7A87-4F41-882D-B21E8FDDE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90CE9CE-CB50-4083-8761-C9462E639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484B8C5-6A40-4228-B666-19618734B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7F3E956-B3E0-4646-910B-052C75BD27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EEBFACC-2D44-4DE9-98BE-FDBC06E7F6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49659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6E6D6-43F1-4261-86D7-BDDEF7C3B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6CCFFAC-AB11-4FB6-A2E4-C8458DBAC9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570797800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E2A90-CB08-4BE9-A84E-47B6F0BB9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042304842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886727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1F26C-5F4A-4F9C-A322-E1768210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B0701D-D660-4302-AB6D-5642654BE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12F5D2-2375-49D7-92E3-B981A42B2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643955578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35E38-44DA-4527-AE8B-AF9EF6E99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76722FD-462A-435B-BB8F-EAD9C746B2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43A10B-8FBA-449B-9231-2DD830F1E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59053913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D9527-F889-4BFE-9B80-FDAC7A09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3BF7C7C-B0AC-4337-9B5E-AB8B54B26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94472051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D9E592-32F5-4C89-A7D0-46792EA5FB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0B662E-DDCF-43F5-8065-C0A29BE275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02294738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B2443-EA6A-4197-9787-B83F67898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0E0174-366F-4A8D-B66E-1D5FB6D43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52214952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C77E8-3858-4FAD-B9E3-54F2EEF2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7554F4-DDB4-4CA0-97E6-B88D05CC98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09784078"/>
      </p:ext>
    </p:extLst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5BBD1-1C2F-4900-A229-0537FC42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F736A8-9F41-4520-806F-261A708AF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741449358"/>
      </p:ext>
    </p:extLst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D24AD-D400-460A-836E-6F0BDC5E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B8F271-B67C-4253-A430-6F4744D3D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8916FD-C43F-4B49-96D3-40188A5B5C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713506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74540-8EEA-4E6C-80CA-110D3ADED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4B70CE-480A-4615-9A51-596216FD4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12B839B-C9E0-4C27-87F1-504A3FD65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84420575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3D68F3-BFAC-4F59-8AA2-02A01B74C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FDA8B2-8A0C-460E-A090-53C355D7D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1FB39F-0007-4765-8DAA-495BE23BF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15A2A1-18F7-435B-9D5F-E26489D9F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F1DCDF-702D-4EC4-A908-52E85082F1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19438314"/>
      </p:ext>
    </p:extLst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3DCE6-D62A-4A23-9BE1-F7A8F2B7F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59853637"/>
      </p:ext>
    </p:extLst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2036517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8301F-AF22-420C-8777-BA5E4567C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9E83F1-E60F-449D-A11D-B061A21BD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12F9E1-CC3C-4A86-BF6A-86F4DAF99A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274495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A84883-DC80-4A79-9058-E67DEFF88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6D147CD-523F-4F24-A54B-BF0D9184D3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FBC1F6-E6A0-4235-8AA4-0D3FA4743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454760871"/>
      </p:ext>
    </p:extLst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4C028-A1AF-469B-B421-5798C27AA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0F2BB2D-6EF2-4850-9BCA-3DC955C76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87764444"/>
      </p:ext>
    </p:extLst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4F2A93-CFCD-4DFD-9CC9-748F48DA40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7E2C2F4-7375-4075-BADF-FF58555E7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21080335"/>
      </p:ext>
    </p:extLst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DF186-4355-4B0B-9FA7-BE137222A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C50A594-E48F-4B4B-A247-A08FB9D7F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41594326"/>
      </p:ext>
    </p:extLst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9E7030-F6E3-459A-B523-B4F7BEF43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EB9608-D9C9-45C7-ADF1-62BFC2B77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12966921"/>
      </p:ext>
    </p:extLst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50180-416F-4875-9F6B-2EC44E33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114EBB-CE7B-4A6C-B811-584D70ED1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0621683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9EF12-BB24-416F-9344-3DA84A48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8937B6-D5AC-4855-964D-8452ACD5E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A5801D-62C9-4DA8-89A1-7ED3868AA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1F89383-9666-469D-AEF2-762B7A8610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B7C17F6-E44A-45A5-BC7E-521FBD0BB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69635659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6E57A-9E88-41F0-A96B-951947501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C50992-37BF-49C2-AA93-3CCBEB8864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74DA6A-A2ED-4D08-B64A-F8ED2C2AC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31685865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FF56D-B18F-41EC-9BDA-5AD1DEC0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9AB867-FD53-4C37-86A1-FCE96A08E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5296992-0308-446C-B248-EA9501B053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A74F4A7-97E8-4B89-BC4B-B382727230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EAB4D98-5825-48E5-9D25-3303EBDFD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30298659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AF973E-86FC-4E2E-8ADB-207BF0C67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07331529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5289771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8092B-9B52-4576-A742-1708C0277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934237-7432-4E9F-AAE2-396883D54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03C2AE-84A0-45C0-9BA2-6827FB2B1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812583296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72C3A-F91F-4AE4-A97D-A0FBD4881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365834B-8EBF-4882-8549-07662FDCB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DE45F65-C383-49FB-B093-A132672EA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52001928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E27837-00B5-4097-856B-A2774C49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BCE0122-7B17-4A9B-9652-450B34A25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905587500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AF9718B-3B9A-43C3-AB51-82A7E7D6A0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FB0ECAB-3AD3-4FB9-9879-94FCD1F37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94409134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2DD1B4-8FF2-47C2-9529-5AABE5271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EFFA80-4B68-41D7-9BEF-69D237F2A3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51517838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2E253-C2CE-4D4B-8326-DC305F674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294164-EA16-4181-8E5A-481808B1A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23371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530A0E-4E9C-4B83-8200-7526D0AF3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29840453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41E2A3-139B-4084-BB1E-47A8DD2EB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D59D6-7468-4404-8FA7-C38B157DB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11632660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22ADD-E8C9-4748-981F-2DCD7744C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73D63D-4269-4005-9CC3-0B47DBE48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31A203-C142-421E-882A-628F1ACEE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56820858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13711-25DF-4A65-B0E3-A39B76C56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8556E-A136-4C4D-9999-BD37774AC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1778A2D-C9B0-42A2-85D6-FFCC7F772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70967E2-2644-41E2-B4F8-2A87CDF430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D3E328-2DA9-48EC-808E-F4340C0A70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03890291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DBB26-3BE3-4846-A38E-663AE7EE8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08552404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256408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0FD37-0E67-470E-8040-6C2ED0556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B1E830-2900-495D-8185-18C2CDC14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A878DD-485B-4487-ACCD-BF6BFF326C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95630158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1FCAD2-95BA-4588-A177-F31F5992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71BBBB-5C7E-4193-9043-BA47061C3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D6A18EC-FB1F-4D59-B4EA-7AF6C63C6E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389527793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AF3F0-AC49-440F-923B-7C1AA4BA7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88C925-EF14-48F3-9BA0-EE33F54914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53689508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6A7243-B8A5-49E4-B152-7A7249E230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192F96-465C-4419-9928-A67751CE2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80832502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D20A0-62B9-4462-B4D9-94E2B3E4B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9F3AB9-C85B-49DB-820A-2BA417C47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5357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65BFB-10A5-412A-B388-38ED2EBA0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2951418-FAA8-4153-BFB8-8146DEF3F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19175"/>
            <a:ext cx="5180013" cy="5154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269F8B3-ADC4-495C-AE26-D82DEB4D3F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019175"/>
            <a:ext cx="5180012" cy="5154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325C62-10AD-4876-AD66-10F07673E52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4DDC24-DE60-4C1E-959B-C78DDD68380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4E96DA1-FD9C-43DC-A591-C46C3693C000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1249216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41337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62C7A-A008-4F84-A7B2-5F26EDAE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9FA303-ACE9-4BE0-8E34-676EF6145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99265443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6FC57-E61D-4F0E-BDC3-D6FD5DCC3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3151BA6-B0E0-4743-A5A4-DB8F8301C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118542857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8D9A9F-29B9-4992-9481-DE4187776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DB4C97-8E6E-4E4A-81E7-3B61B6D5BB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0EA17D-9FEA-4B4F-BEBC-8685A8578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96012852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250268-B706-446E-8000-0B9137507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C7971F5-BB56-4333-BA8B-DFEDCF8AF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5ED2C07-E873-496C-AA12-E2DD4F834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E9A5C4C-3CC9-4DBD-88B2-5F4C93A20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F3070AE-97D6-4048-8461-B1DEECD549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429130722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6A423F-A9BF-466E-A7DB-0961EF468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56098359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107163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C9EF3-0722-47ED-8B8D-8AE8C4617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77A872-BEAE-4402-AA61-6CD6F50CD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95645CB-70C9-437E-AA8D-ED6F6B861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914939433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79E0B-E643-4798-8D29-82490CBB2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247040A-BB4C-477C-8A83-5D4C9E17C6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1F0ABF-364E-4D71-AB89-83F39DE9A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711579717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99A8C-E765-4AFB-A1B0-3FD133B02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5A49361-FE14-4A61-9524-6488CC39BA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123309123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35BA92-8D25-4322-B4DE-09461C88BF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AB6A9D6-F6A8-4A0D-8E3C-B9558238A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8094554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A928F-56E9-4B08-A22D-5D7B80C40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250A1D-D9A4-42DF-A250-60ADB35F8B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D5EA51D-6171-4E06-A12D-BD83767ED9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93814316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F8C7D-2072-47A8-B81E-398AD870D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4D1268-B6AD-4426-982C-43FA2DB54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7979707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C5EB5-4E77-47C6-B0FB-A0FF60DDD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6A3D50-FE1D-4D21-9FA9-F1AB53F10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7211887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400EE-BBA1-4B5A-A01A-FB81C915B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C1257D-05D8-4975-B5EA-95F2DCDFE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28733835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2F9CF-BEE5-41A6-9B16-FDE57AC2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469E08-61EA-4D5F-B65F-9C89C57E0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BE728A6-FF7B-43B5-934E-F83532C62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00028093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E26CA-A754-4F52-AA6D-EB320208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11C618-04E4-4F49-95A0-4EE79EECD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DB6FF61-3B7A-4A78-AA03-6D86C7C77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CD9EFF8-CBCE-4C4D-9CC9-07711164F2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E8DB62B-614F-45A7-9849-DC946704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89031613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54B109-991A-4164-B2D4-03A061F12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667154144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321936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A8E48-4277-4670-BD74-E968BDE5A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D5DE5F-3110-4495-BC8A-211DF19C5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50BBF8-5218-4A8D-8E53-8EFC43BB2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792728247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C0C39-D22D-46CD-A985-AE1768CA2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67F596-DF24-420F-8F9B-D7E7E78ED7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A681F34-1BAC-4D2D-9ABA-E2C2DB9E3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617751529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2187D-4B6D-4F81-97AF-2CA7E941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096B09D-E028-43D5-9F6F-93C5102F23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222396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ECE65-F24A-4CBF-9124-3A2997E0D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E229BC-DBFD-408A-A619-D1E0B0BB0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6A2DF7-1F2F-4E87-826B-2A7FDA5A0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888722003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392125A-32EF-4916-863E-9DF435101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3039833-50C6-4F96-84DB-C47B211517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821434911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8AA569-3EAA-4E8E-A5C3-BF6406D44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3A3900-C35A-46B1-81A8-43BA6B328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8613968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3035F-B0C0-4703-9501-4A8E0C84E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411AC9-46A2-4437-BBB6-EA36055EE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17989947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E5A24-DB42-4243-A702-B168BE3EB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E46FD69-C9D6-41EF-8EC1-6745334AF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5283343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6DA2D8-2ED2-4D28-8445-4850E2F0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2E81B3-F2BD-4881-982A-43F2E2E58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52E640E-0125-414F-9DE4-46F614699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32755654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A9ABC-93B1-49FB-8FC4-8667FC2F2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167FAD-DD1F-43B5-BF7D-3921991EA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C12A4B4-BE40-40A9-AED6-9C0FCD7BBB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77ED5B0-590A-4FAB-8BA5-66FFEFA80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8A3D927-866E-442F-B504-B37A98D3B3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17025743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56017-92BB-4EB6-B68C-A47F55E29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43652070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8150008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BEF6A-BBCA-4BB0-A565-AB3F49BA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968A90-CF95-44A5-9BC0-7F832B5D7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9B5AAC-EE2A-4FD4-94B0-FFB5BEFC0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620614406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6C9935-B7A7-4A21-A2B7-D8C979B16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744B977-3813-4069-8141-EE86F39C1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4B7846-63AF-4065-881D-40C288D350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660613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3E07B-2269-49F4-B1CA-0D52563E5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C5FBF7-1CAC-4663-921E-AF40E9F43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93067841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5A856-96E4-4E2B-992B-96867BA3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69994F8-572F-492E-AD8E-4D09361FD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73645579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8CB49F-BAFB-424B-A5DA-71A94CB1F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CA016E0-8509-4124-BD90-E0D299E9D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931727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8622F-57E2-4C25-B930-35F91F1D5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78B53A-F830-43B9-90C7-0C7610724B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43604784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ED96DE-D69C-412A-9781-1E91AD4D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1BC694-49E3-4B67-95A4-E1469CCBA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47923547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FED60-5DE5-438F-9597-7B0E0AE2A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9E7FA4-80C0-4BCC-B19A-8A3602C13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240554665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B3097-CBD3-47ED-A425-BF7B183BF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ECDFFF-DD86-4428-AA5E-FBE7C5F03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6D6A3FF-4A07-4D06-AD10-0A05868F0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09401897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B1013-7669-400B-8DA8-CBFEB7A9C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ED8D19-D0E7-4721-B9EF-158133B3B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D4099A-0C65-46C8-828C-5349481DC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0FA6568-8410-44B3-A6FD-C9439C914C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F15F800-EAE4-401A-8F84-810C3226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14486488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FBBB8-37D4-4D73-BCFC-96DB2DFD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76518178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4954600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80AFF-77E2-411C-83C2-6D2F80F1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805E26-D348-4B83-92A8-6A1A9E862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2421A14-E095-4106-8D05-C16F9141C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683154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220C686-4336-4874-81FD-1E0A68F578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2BC08E7-BC62-49B1-B39B-A37BE42B1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24942707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11632-9CFC-4D43-B37C-2A23D456F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870018-03C9-45E7-9019-596AABEBDA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4E286F9-D10B-4D61-B67F-A51AFF543D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425884133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F4273-6C33-4467-B948-F1C7936F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0E944AD-1966-4762-A04D-CD0810304C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04805990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89F2A2-5478-45E6-AF5A-46E967CCFB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7BBF330-8096-45D4-A956-0CB61855A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681765694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7B62E3-98A4-4CFF-AB74-6646A6ADC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D94559-3D81-40DA-B44D-95B02D610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77614519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9F2B2-8F55-4314-A312-F58D48F74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586372-A311-4581-AA81-9DA14C9DF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56048662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87FBC-5628-477C-AAFA-B078978B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FC4D8F-1489-4FB5-A4E0-52F1F4122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03430121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E7E849-A1C1-4A12-8E0E-399CBA972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1A1D47-6F1C-43EB-A73E-02FA26E86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6BA7311-FD74-491D-A01B-4C8FCBF286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04194813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8AAFF-37F9-401B-B812-7FE66E04A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826217-6BE5-4082-87E5-5163E55D7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C026B4-043E-4F6E-B3DB-33DE2AE17C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C8582F-D571-4652-B2E1-3691B0762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4CBEEF-2082-4D49-A85A-C11F71209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796906582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EEE48-1BDD-4676-B68F-0662FC49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77351091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917793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98E10-6A65-4535-A706-C2014FF41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1BEEC0-2694-4182-AB7E-5EC6F05A5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87834984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F1A358-69C4-46A4-BEC7-C101C7E82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80172E-2AC9-4B15-B97D-0034D08B7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7C6DD0-9C9E-4188-A689-237546CB2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999675704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32994-B62F-4D15-AEF8-6545BA61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B47DD4-A54E-40D1-8A52-0E282E099E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F6F5EE-14B8-42B6-9ECB-93F04A296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768288757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A12DB-E4B6-49B7-8769-3BEB56F3C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FA64279-1C57-4A83-94DF-9B4E5EADCA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4237597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9BD95AB-0F77-41F8-BB03-7D49903237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E78299-FDE1-4865-BEB9-5071581C5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71654690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931394-B4CE-4D7E-AC6A-C617F1CF6B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D15209-3C6B-4388-B561-3C29AB2F75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016340313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EDB157-494F-4D33-9C5D-7DEE41F2C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021D70-4BB4-466D-A515-747F6D902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133813708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2B37A7-65FE-47EF-BF89-0BF88BE25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DA1F33-C859-45CE-AF33-5F6AE6D4E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506335722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EA5C1-DF0E-4CD1-BA49-37BBF453D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393458-D722-457B-811C-C57C3294D3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993832-8E6D-4A71-AE75-31A708FE10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95697820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6F5280-9DFC-40E3-BC70-D1BC2018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4C4F93-2A00-4CDC-8BFD-88E5993B11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D8E1F4-64FD-4D26-B7EF-9A5E55DCD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752876-B44B-40F4-B131-48B42CA558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8A3AEB6-128A-4848-8649-308CD0C41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60547924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8B63D-66A0-4E42-AB01-0E10464B8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8522353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C1CCB-2646-4800-880C-F86CAD711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4AD147-F324-4F22-AE6D-BFD2BFFC3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23032593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73130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C8ED87-A807-4DC7-8815-C1A45901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703A45-B413-4C37-9170-E7A9133D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70C7E2-DA7D-4096-8CCF-2EBDF2471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633830770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FB60C-E9F6-4DF3-9CD8-BE9DA512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E63AD3E-4303-4AF1-B108-9C39A0536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3668191-25E2-4672-A6E9-D15C7C71D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569153934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C515E-51B9-4F87-8A59-62B8AE9A7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36DF66-B2B8-456E-83CA-3B940394C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84719955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8329138-9E69-4905-A8A4-9FC87925BB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F91103-4D53-422B-B1BE-9134E241CE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224360394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74D8D-1C15-452E-B807-1B7930B16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B3F0E40-AB6D-470A-8046-8BA5CE6073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0636141-87A2-4E9B-BDDE-B1E6AF46C2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F3ADB7-9D61-4DA8-A19F-CD1973E681E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46C5302-B6C2-4366-BD98-A5A462CFC9E3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19751478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3B9895-42E0-4C83-8FE8-6B3A7C0EA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76B7A11-FD23-41D3-B52D-9937942C4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99BEED-0599-4707-8DF1-ABF8290FF4F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BC2A0AA-01BA-4749-B99F-2EE70B40CEF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2D98E5D-1C0B-4704-BB26-1BB52591640B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31768156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19923-92A4-4E10-BC7D-8D20912D3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E6324A-BFA0-4664-B316-4D5AC9F32D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6B0D6D-A4D2-4C7B-BFAD-750813DE04F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1D311C0-4451-4FCF-B2E6-1B9C0567498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F5C2281-9B4C-41C5-89F6-8495C0BEBFF9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68456835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29339-F76A-4BDB-B34D-744F50681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36D4AB-93EB-4342-AD1F-396B5CD99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C9808E-A1AD-4779-8E02-35667E17F6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08612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0A2D7C-0B49-4368-A394-B3CABA64BE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6B0CF2-9FE3-486C-8F88-599D7830A4B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FF0F811-DCD7-4136-81E0-0C7B0872D0FA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38707605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89DE8-84C7-4CF3-9C90-80B82953D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D3D5C6-4464-4DE2-B0FF-3E0C606E3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A41C2AF-A843-4769-9F9D-BA71495D2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2526E25-6CC4-4803-B8F3-2D78FA3EB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09CBCF8-8940-4EB3-B062-703BAE1C31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E453509-5753-444F-9221-25BB6C56D27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1F6D212-44CE-42A6-92C0-80F7FAC6589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A14E78F-139E-4DA8-B7FC-89F302853DD0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532710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19EB8E-5DF6-4DFA-8EB9-90744A50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C081C6-8A39-49ED-8F4B-BA0BB767A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297632959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84B98-7108-4EF3-AF19-79115DD0C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954D07B-02E4-40AF-B607-1E8E3A43EC7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734ECA-ACE0-4AF6-B08D-AB859FB511D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AE1A986-48AC-46C2-BDA4-63B7AF7D90D0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24725929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836C717-E476-4909-8EFB-2845018E86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3C8DF5C-BA23-40AE-89E1-2AD52785CD7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F46DFA4-1A15-478F-A945-35108FA3A420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16168292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86966-4EA6-4F37-BDA3-9EA06D472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AD7AF0-AA94-4BEB-A232-9C1FBDB9B7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0CB420-142D-469E-A502-DAF695573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F45459-253E-414B-B8E9-1E5F60AA9F1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8CD287-1D11-4D98-8436-FE54D41A151C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4C4C96E-6E63-437A-9B01-F9B2A59EFE16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55796495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FC7DC-686C-4E1A-A23D-4C4A4CAB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E768557-A83F-4B82-8C24-35410C9E8B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D0F69A-5229-4AA2-AC53-22324E844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7707E5-76DB-4488-BFFD-3B546FD69D1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1068DF-1971-4C3A-BA33-9234873040B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F42EDCC-D0A4-4D37-9225-DAFECBB9E998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49682405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56654-934F-49F9-919A-705EE43E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ED4D31B-D12D-419F-9C47-851A23EA7E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AA21E2-2AA4-42D3-B72A-F177457B7E6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984FFBB-1B87-4A78-ADE3-EA6A9F4C8EA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7530301-3BA4-4F54-9C30-C2532903A5EC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15293000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264A0A5-E1AC-4BFF-9F4D-2726DC7464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613" y="273050"/>
            <a:ext cx="2741612" cy="53054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05C31B7-F283-43F8-B07A-54D52F3AF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8075613" cy="53054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AE883D-841C-4520-92D9-25C40CFFC4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89B7D0-F82B-45D8-A7C2-3C38FE63D0B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1D352A53-8F28-41D9-AF81-053D55E26E6D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702286993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50" y="8111"/>
            <a:ext cx="12176047" cy="684988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131" y="6196379"/>
            <a:ext cx="576451" cy="575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19053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295F9-4085-43EA-B82D-E5C566DCC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FC253FA-C2C2-43A0-A997-504995A7C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BC1479-24CE-4D2F-ABA0-6B634A06C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0975780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2F440-FE74-4B43-9464-D7ADC5327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F5792D-7F34-4A81-932D-3EA4F3181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55A711-9D31-4784-BE44-12D48B00A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D7698A1-BD58-4FF8-9EDB-24B902096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EA08825-CACF-41D8-A325-49CB83D5CA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4878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E875D-35E6-4C2C-BBE1-EC86A9FA8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022CD4-F28D-4A69-8133-275B726F1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229D454-FF03-433E-B4AC-2867D627F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EC9E05-1F84-459B-81CF-683970D49D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9C53E1-1774-4D67-892E-5C9B96BE0F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0B4C53E-C7D5-4CF5-8124-4C560FC3B1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D71D9A0F-A12D-4B0F-BFE4-D0B649F55B2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EC7297C9-ACE4-4214-8F79-E1D6984EF18B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271317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E369DF-2AA1-49B6-A6C7-9E50FC3C2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186516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982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10107-49B4-4E73-89BA-791F2AF20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01063-8E7C-4498-9463-35DBE501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979F85-EBE5-41EA-979A-6FE68BDD1B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15831236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9DA74-016C-47B6-892D-417546CB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C400E8C-CDAB-48F7-BA05-92E08DA966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EE30E7-8443-409F-9B4B-5130538C3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374621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B96EBE-F1EB-438E-A277-47AFAE80F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A2B8864-4BE8-4956-9A78-3ECBC7251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7062547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E33770-1BD3-4D25-91C3-8F43E1F56C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1C83D6-14ED-4475-946C-36E3FD730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788828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32AEF-4C42-4594-B509-18F40B4BE8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D3008-1CB1-4A3A-8B93-300315DC87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400716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B01CA-B224-46BC-9A6B-CF48DB029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2A12D5-19EF-4951-B12F-3BBD914F4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269591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41CDE-C91E-41D4-8BBB-0EC8832BD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78FC7F-5A5D-4141-B2C2-A0197C6F9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166001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4080D-AB4C-4E3D-A975-76E1E86C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2F075C-BA93-4AAF-9008-3375F98E1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18A844-0DA2-4033-AFCE-3EFF2B3A6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908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66D98-6978-42A4-A7B4-6B03B48B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768D28-8D4D-4D6C-B957-679CAD19BE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EA5E335-08CE-43D0-A032-446B1270C42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B0F5E0E-03E8-4733-8482-1A8B8D68C98B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511295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6B416-25BB-4AA1-B66B-3509BF377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B28650-396E-44FB-B70E-A64D1024B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81C2D2-4C4D-479E-B04C-DBE610D72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ED6501F-2EEB-4A19-8D99-C3863AFCC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76E678C-09EC-48A9-8BB2-35FBB922B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289557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70186-D09F-41FF-8994-62DD31B83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146236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4108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874D9-4738-458D-A840-0ED109433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859B91-9AB1-4293-BB40-FB799C0B1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99C04A-8F84-4B40-B649-C96C25883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9663209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94263A-B0FF-4A7A-AAAC-1390E3320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16039F1-A52B-43B8-95AD-7ACA16CA9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BA0725-C7DD-494F-BADE-BD18B7F0F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1952615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A9B53-082B-4286-82D3-0A6EB4F9F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7188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F05653-F581-4268-8832-E444E7DF7C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8461203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2EB43A6-A7A9-4E60-B163-F7C65A92E2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BAD6D1-FCBC-41F5-BC95-DBB1AA437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5888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296305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D64FD-B5EE-4480-9344-F172CB9A2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E929D6-6204-4D6B-8EE9-D937E904A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1568168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EF5B73-1EDF-4CDB-B038-23B05C1DB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80214E-6599-4A17-BD8B-69D8E50CA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010398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D2D33-871A-4347-AC1F-E9859515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AC1817-DD3C-4640-AD60-173349A96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617693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2151C29-BA34-4FCB-884E-0F097F2E6DE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6F59A0D-757A-4D2F-BAFA-1656F88A2E9E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DEEDCBE-98A6-48A9-A824-E41607650208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14220703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1D6901-880D-4650-A9FC-83EBC15C4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F7E6EE-7CAB-4F2F-B094-BE1946EF8B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2E92C6-7CA7-40AD-AFED-467DD3803B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08612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7189087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7C0C0-6C91-40AE-8039-8913728C0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75D60B-DC19-4A97-9BD1-E7020C6D9C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0C32DF-3456-4389-86BC-FE2550414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F49B99-7C90-4F6C-A7D0-4D2DD3B84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C66D24B-F7CA-44EC-90A3-62465766C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1038186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F8E46-9537-4FC5-92F1-D034D978E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3248922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2111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4EED23-EE44-40EC-BA50-6EA81E4DE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659DDB-61F8-4C5E-B885-E258CD1BD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DC6BF2E-A6D5-4CB0-B869-A22FD8F09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20662704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FCF98-3765-4E7C-A908-8A8A43E03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A927C5-3244-4106-8873-B03C6F5483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E74A8C9-4BF2-40DE-AD70-48983448E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8272419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1177AE-5C93-46F0-89F3-B6CDE60F4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B21AF4-718D-4CFD-93C9-FFF8408AB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43834076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EEDD5D-9660-4DBE-895C-1211E1426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7613" y="273050"/>
            <a:ext cx="2741612" cy="53054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9B1A57-D4E0-4933-ABF8-55DAEAC06D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8075613" cy="530542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0424725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C85636-FA79-4C0A-93CC-B0A253A69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219D96-BC39-4646-8B42-189440072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F616A55-93B6-444D-A4AE-0C0124EA4FE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24157A3-B958-4817-979A-BA6D79FC4E5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B25331C-87DE-4512-9B84-EA1DAD304DE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6729158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622A31-35AA-46C2-B2B5-52B426F21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DD62A6-E36B-43D2-A61A-380B139CA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9C4FB7-E65F-4882-B0AE-DA4CCB898D8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B77AFD4-C19A-4DAC-8E03-3FEF93D7EBFA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DA400DD-175E-482D-A8BF-E361F42AFE2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5856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1D428-14C0-419A-813F-8682A74DA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A6714B-34ED-4605-ADDB-202A4051F0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E5FFBB-D766-4933-86CB-625EB6DF76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4EFF45B-770B-45C7-8D16-89035C0136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BFFC81-E71B-4A9A-813D-1D2E19E61754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84F990B-9592-4D78-8770-DAE39303C473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3039655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D9DE0-3B62-4620-9367-6A2812B6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00CFD8-783C-492C-96CC-AD18C12A6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79F3A0-1131-4541-8850-90D4D452B02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1803D7C-2978-496E-9FC5-5D647D5739D9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CD27B19-CE19-49F1-B58F-421BBC578C8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8230410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9EB14-EE67-41E2-A6ED-FA07B27F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A57E78-B02C-4750-8C7D-D4568D9CF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3FD60E6-DACA-442C-B5F4-5A50FB44A9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318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68BD91-1320-4100-98FD-5AAD0D5E97B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61F430-B85D-465F-99D1-8ED6E2058FA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CF9E19C-9423-412A-ADE8-76C75485E9E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5602404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789E4-5FEA-4C00-AAF9-5DEC87B71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62A18D-268F-43ED-B4ED-1FB0A3442B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0D1FF2-9A1F-4347-9A0E-E2DC4D5DB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198B8E0-F011-49DC-90B6-AE06F09AC2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1A53C09-61E1-47F1-9513-DC6CC27325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A98938A-8BDC-4878-A413-4DFB63EEBCF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B7D26848-09A7-4D72-8CA0-BABB49686250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C106C8C-94BC-4BCC-A527-101A393684C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6326416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68378-E13F-4F2E-9648-FBB24D65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A8B92CF-0823-4C42-805A-3CA8FE103D9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5C08C4-5D45-418C-B319-E68C06F1719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0F48A3F-205A-4FFC-91AA-81C0A512E41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2292978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270882E-67BE-462A-91A5-5FD2C45A64A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70E1D4D-B63F-4BD3-B90A-6467F91FB483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375C9E90-61C8-45F5-B42C-F82AEFA32A3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594757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C34E3-0D72-4E24-A772-C49321C27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6A5B87-3D28-4D1C-9C5E-179369CD4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A7C7A31-979D-4D11-9E51-775981A77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404201-A4EC-4B35-8E66-091D51101AD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F052D9-716F-42EB-AE03-876DCAA3230D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14C002F-6135-465E-9278-BA5B20B4F40B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2495381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B0D28-6248-45F6-B765-FF059BBF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650B6DF-330A-41FD-A649-E282264C7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191AEA4-803D-4338-9E41-B6260C4C6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2951168-1800-490D-A78D-ED19CC094D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598CBE-1C33-46DA-8591-71BA1867C791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03560F5-59A3-47FF-A5A1-922B1AD6A42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3191635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FF050-3670-409A-98AC-84B7F738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2E817C-19E7-4268-80BD-EA3B90567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7188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3B0575-92F6-4F77-AD4C-D15C62524BF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9ABAB8A-74C3-4D9E-954B-CCE16E2151DF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DE204555-028D-45A3-84D7-F2CB1D3EA34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7090840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47EE7C0-99B7-47E1-B86B-9B117FE02F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6488" y="1122363"/>
            <a:ext cx="2628900" cy="50546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5CD0C3-F8D3-41D9-8426-24E20F33F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122363"/>
            <a:ext cx="7735888" cy="5054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624766-FFCE-4C15-AF82-0B0FC9F5426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718B6E-C77C-4DDA-8C06-5BC138DD6B98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9E89D6E-85B5-42E7-A9E6-A2186E9C3C7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0769465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4F265-DAB6-45A7-AC76-D275B03883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55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4B1867-519B-441F-99F3-F094F7DF8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55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7843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1E03CF-DBB9-4AB6-930A-2967AE20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F2AC2B8-F676-49DD-8D06-BF8BDB2CF5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CE1235-86AF-47A2-99B5-96C42C454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8F336D-D2DA-41F5-8652-D01937780E9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822EB9A-A56A-4A4D-A894-CAB2B032A5BB}"/>
              </a:ext>
            </a:extLst>
          </p:cNvPr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B53073A-BEAD-4570-A37F-9F6A778BBC27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0895123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C2561-4C3E-475C-88C9-E4109352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77C7AC-E15D-4F8C-8E02-786571C3D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7239040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8816A6-0BF3-4981-A180-86C55533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718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231F86-6786-4E91-B964-696A101F2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7188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69076188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43BEC-704E-4C47-A178-E8BF5ADD2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1BD8B4-CE6F-4477-A4F9-C51A08D91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408613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D72DEB-B4CD-40F1-A98D-F8468E83B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613" y="1604963"/>
            <a:ext cx="5408612" cy="39735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8266704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43B3F-C490-4D9E-8DAA-6217C3D2A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7187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FC253-198C-4FB4-A440-4842A59EE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905D2D1-4FA9-4198-BE7C-1C0D39FB6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0F0E2C2-E5BE-4209-A857-FCDF3CEBF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88" y="1681163"/>
            <a:ext cx="51831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D151748-1FCF-40A3-BCDD-4B6408BB03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3788" y="2505075"/>
            <a:ext cx="51831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682629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480E8-3689-487F-B953-F2BF7F562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6753273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6962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FFC1F-ADF2-47B8-A227-144BB438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86F236-C967-43D0-83B0-BE2EED747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432C3F-7C8E-414D-92A3-529835AFF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319962526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3047FD-0457-48D0-AC14-91ED77368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A9ABAC1-FE1F-4016-9E7E-736DD7135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378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2BE0A3F-050E-4E2D-9A48-EED37173A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5243541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246BD2-33B4-4383-88E7-76A913E7D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6C2167B-314B-480A-8A83-1999DF5D9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7860152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210733-6B98-48C2-B8FA-D15EEA7500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31250" y="182563"/>
            <a:ext cx="2847975" cy="539591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D07FE5-EE7A-45F8-BE97-AF5A91256A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85738" y="182563"/>
            <a:ext cx="8393112" cy="539591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97116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3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Relationship Id="rId14" Type="http://schemas.openxmlformats.org/officeDocument/2006/relationships/image" Target="../media/image3.jpe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image" Target="../media/image3.jpe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3.jpe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image" Target="../media/image3.jpe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jpe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Relationship Id="rId1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4" Type="http://schemas.openxmlformats.org/officeDocument/2006/relationships/image" Target="../media/image3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Relationship Id="rId14" Type="http://schemas.openxmlformats.org/officeDocument/2006/relationships/image" Target="../media/image2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Relationship Id="rId14" Type="http://schemas.openxmlformats.org/officeDocument/2006/relationships/image" Target="../media/image2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theme" Target="../theme/theme25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5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280.xml"/><Relationship Id="rId7" Type="http://schemas.openxmlformats.org/officeDocument/2006/relationships/slideLayout" Target="../slideLayouts/slideLayout284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9.xml"/><Relationship Id="rId1" Type="http://schemas.openxmlformats.org/officeDocument/2006/relationships/slideLayout" Target="../slideLayouts/slideLayout278.xml"/><Relationship Id="rId6" Type="http://schemas.openxmlformats.org/officeDocument/2006/relationships/slideLayout" Target="../slideLayouts/slideLayout283.xml"/><Relationship Id="rId11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2.xml"/><Relationship Id="rId10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1.xml"/><Relationship Id="rId9" Type="http://schemas.openxmlformats.org/officeDocument/2006/relationships/slideLayout" Target="../slideLayouts/slideLayout286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image" Target="../media/image2.pn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6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301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0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Relationship Id="rId14" Type="http://schemas.openxmlformats.org/officeDocument/2006/relationships/image" Target="../media/image3.jpe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13.xml"/><Relationship Id="rId7" Type="http://schemas.openxmlformats.org/officeDocument/2006/relationships/slideLayout" Target="../slideLayouts/slideLayout317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2.xml"/><Relationship Id="rId1" Type="http://schemas.openxmlformats.org/officeDocument/2006/relationships/slideLayout" Target="../slideLayouts/slideLayout311.xml"/><Relationship Id="rId6" Type="http://schemas.openxmlformats.org/officeDocument/2006/relationships/slideLayout" Target="../slideLayouts/slideLayout316.xml"/><Relationship Id="rId11" Type="http://schemas.openxmlformats.org/officeDocument/2006/relationships/slideLayout" Target="../slideLayouts/slideLayout321.xml"/><Relationship Id="rId5" Type="http://schemas.openxmlformats.org/officeDocument/2006/relationships/slideLayout" Target="../slideLayouts/slideLayout315.xml"/><Relationship Id="rId10" Type="http://schemas.openxmlformats.org/officeDocument/2006/relationships/slideLayout" Target="../slideLayouts/slideLayout320.xml"/><Relationship Id="rId4" Type="http://schemas.openxmlformats.org/officeDocument/2006/relationships/slideLayout" Target="../slideLayouts/slideLayout314.xml"/><Relationship Id="rId9" Type="http://schemas.openxmlformats.org/officeDocument/2006/relationships/slideLayout" Target="../slideLayouts/slideLayout319.xml"/><Relationship Id="rId14" Type="http://schemas.openxmlformats.org/officeDocument/2006/relationships/image" Target="../media/image3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3.jpe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24.xml"/><Relationship Id="rId7" Type="http://schemas.openxmlformats.org/officeDocument/2006/relationships/slideLayout" Target="../slideLayouts/slideLayout328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3.xml"/><Relationship Id="rId1" Type="http://schemas.openxmlformats.org/officeDocument/2006/relationships/slideLayout" Target="../slideLayouts/slideLayout322.xml"/><Relationship Id="rId6" Type="http://schemas.openxmlformats.org/officeDocument/2006/relationships/slideLayout" Target="../slideLayouts/slideLayout327.xml"/><Relationship Id="rId11" Type="http://schemas.openxmlformats.org/officeDocument/2006/relationships/slideLayout" Target="../slideLayouts/slideLayout332.xml"/><Relationship Id="rId5" Type="http://schemas.openxmlformats.org/officeDocument/2006/relationships/slideLayout" Target="../slideLayouts/slideLayout326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331.xml"/><Relationship Id="rId4" Type="http://schemas.openxmlformats.org/officeDocument/2006/relationships/slideLayout" Target="../slideLayouts/slideLayout325.xml"/><Relationship Id="rId9" Type="http://schemas.openxmlformats.org/officeDocument/2006/relationships/slideLayout" Target="../slideLayouts/slideLayout330.xml"/><Relationship Id="rId14" Type="http://schemas.openxmlformats.org/officeDocument/2006/relationships/image" Target="../media/image2.png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339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4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37.xml"/><Relationship Id="rId10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image" Target="../media/image3.jpeg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46.xml"/><Relationship Id="rId7" Type="http://schemas.openxmlformats.org/officeDocument/2006/relationships/slideLayout" Target="../slideLayouts/slideLayout350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5.xml"/><Relationship Id="rId1" Type="http://schemas.openxmlformats.org/officeDocument/2006/relationships/slideLayout" Target="../slideLayouts/slideLayout344.xml"/><Relationship Id="rId6" Type="http://schemas.openxmlformats.org/officeDocument/2006/relationships/slideLayout" Target="../slideLayouts/slideLayout349.xml"/><Relationship Id="rId11" Type="http://schemas.openxmlformats.org/officeDocument/2006/relationships/slideLayout" Target="../slideLayouts/slideLayout354.xml"/><Relationship Id="rId5" Type="http://schemas.openxmlformats.org/officeDocument/2006/relationships/slideLayout" Target="../slideLayouts/slideLayout348.xml"/><Relationship Id="rId10" Type="http://schemas.openxmlformats.org/officeDocument/2006/relationships/slideLayout" Target="../slideLayouts/slideLayout353.xml"/><Relationship Id="rId4" Type="http://schemas.openxmlformats.org/officeDocument/2006/relationships/slideLayout" Target="../slideLayouts/slideLayout347.xml"/><Relationship Id="rId9" Type="http://schemas.openxmlformats.org/officeDocument/2006/relationships/slideLayout" Target="../slideLayouts/slideLayout352.xml"/><Relationship Id="rId14" Type="http://schemas.openxmlformats.org/officeDocument/2006/relationships/image" Target="../media/image3.jpeg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57.xml"/><Relationship Id="rId7" Type="http://schemas.openxmlformats.org/officeDocument/2006/relationships/slideLayout" Target="../slideLayouts/slideLayout361.xml"/><Relationship Id="rId12" Type="http://schemas.openxmlformats.org/officeDocument/2006/relationships/theme" Target="../theme/theme33.xml"/><Relationship Id="rId2" Type="http://schemas.openxmlformats.org/officeDocument/2006/relationships/slideLayout" Target="../slideLayouts/slideLayout356.xml"/><Relationship Id="rId1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65.xml"/><Relationship Id="rId5" Type="http://schemas.openxmlformats.org/officeDocument/2006/relationships/slideLayout" Target="../slideLayouts/slideLayout359.xml"/><Relationship Id="rId10" Type="http://schemas.openxmlformats.org/officeDocument/2006/relationships/slideLayout" Target="../slideLayouts/slideLayout364.xml"/><Relationship Id="rId4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63.xml"/><Relationship Id="rId14" Type="http://schemas.openxmlformats.org/officeDocument/2006/relationships/image" Target="../media/image3.jpeg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8.xml"/><Relationship Id="rId7" Type="http://schemas.openxmlformats.org/officeDocument/2006/relationships/slideLayout" Target="../slideLayouts/slideLayout372.xml"/><Relationship Id="rId12" Type="http://schemas.openxmlformats.org/officeDocument/2006/relationships/theme" Target="../theme/theme34.xml"/><Relationship Id="rId2" Type="http://schemas.openxmlformats.org/officeDocument/2006/relationships/slideLayout" Target="../slideLayouts/slideLayout367.xml"/><Relationship Id="rId1" Type="http://schemas.openxmlformats.org/officeDocument/2006/relationships/slideLayout" Target="../slideLayouts/slideLayout366.xml"/><Relationship Id="rId6" Type="http://schemas.openxmlformats.org/officeDocument/2006/relationships/slideLayout" Target="../slideLayouts/slideLayout371.xml"/><Relationship Id="rId11" Type="http://schemas.openxmlformats.org/officeDocument/2006/relationships/slideLayout" Target="../slideLayouts/slideLayout376.xml"/><Relationship Id="rId5" Type="http://schemas.openxmlformats.org/officeDocument/2006/relationships/slideLayout" Target="../slideLayouts/slideLayout370.xml"/><Relationship Id="rId10" Type="http://schemas.openxmlformats.org/officeDocument/2006/relationships/slideLayout" Target="../slideLayouts/slideLayout375.xml"/><Relationship Id="rId4" Type="http://schemas.openxmlformats.org/officeDocument/2006/relationships/slideLayout" Target="../slideLayouts/slideLayout369.xml"/><Relationship Id="rId9" Type="http://schemas.openxmlformats.org/officeDocument/2006/relationships/slideLayout" Target="../slideLayouts/slideLayout374.xml"/><Relationship Id="rId14" Type="http://schemas.openxmlformats.org/officeDocument/2006/relationships/image" Target="../media/image3.jpeg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79.xml"/><Relationship Id="rId7" Type="http://schemas.openxmlformats.org/officeDocument/2006/relationships/slideLayout" Target="../slideLayouts/slideLayout383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78.xml"/><Relationship Id="rId1" Type="http://schemas.openxmlformats.org/officeDocument/2006/relationships/slideLayout" Target="../slideLayouts/slideLayout377.xml"/><Relationship Id="rId6" Type="http://schemas.openxmlformats.org/officeDocument/2006/relationships/slideLayout" Target="../slideLayouts/slideLayout382.xml"/><Relationship Id="rId11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1.xml"/><Relationship Id="rId10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80.xml"/><Relationship Id="rId9" Type="http://schemas.openxmlformats.org/officeDocument/2006/relationships/slideLayout" Target="../slideLayouts/slideLayout385.xml"/><Relationship Id="rId14" Type="http://schemas.openxmlformats.org/officeDocument/2006/relationships/image" Target="../media/image3.jpeg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90.xml"/><Relationship Id="rId7" Type="http://schemas.openxmlformats.org/officeDocument/2006/relationships/slideLayout" Target="../slideLayouts/slideLayout394.xml"/><Relationship Id="rId12" Type="http://schemas.openxmlformats.org/officeDocument/2006/relationships/theme" Target="../theme/theme36.xml"/><Relationship Id="rId2" Type="http://schemas.openxmlformats.org/officeDocument/2006/relationships/slideLayout" Target="../slideLayouts/slideLayout389.xml"/><Relationship Id="rId1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93.xml"/><Relationship Id="rId11" Type="http://schemas.openxmlformats.org/officeDocument/2006/relationships/slideLayout" Target="../slideLayouts/slideLayout398.xml"/><Relationship Id="rId5" Type="http://schemas.openxmlformats.org/officeDocument/2006/relationships/slideLayout" Target="../slideLayouts/slideLayout392.xml"/><Relationship Id="rId10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391.xml"/><Relationship Id="rId9" Type="http://schemas.openxmlformats.org/officeDocument/2006/relationships/slideLayout" Target="../slideLayouts/slideLayout396.xml"/><Relationship Id="rId14" Type="http://schemas.openxmlformats.org/officeDocument/2006/relationships/image" Target="../media/image3.jpeg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01.xml"/><Relationship Id="rId7" Type="http://schemas.openxmlformats.org/officeDocument/2006/relationships/slideLayout" Target="../slideLayouts/slideLayout405.xml"/><Relationship Id="rId12" Type="http://schemas.openxmlformats.org/officeDocument/2006/relationships/theme" Target="../theme/theme37.xml"/><Relationship Id="rId2" Type="http://schemas.openxmlformats.org/officeDocument/2006/relationships/slideLayout" Target="../slideLayouts/slideLayout400.xml"/><Relationship Id="rId1" Type="http://schemas.openxmlformats.org/officeDocument/2006/relationships/slideLayout" Target="../slideLayouts/slideLayout399.xml"/><Relationship Id="rId6" Type="http://schemas.openxmlformats.org/officeDocument/2006/relationships/slideLayout" Target="../slideLayouts/slideLayout404.xml"/><Relationship Id="rId11" Type="http://schemas.openxmlformats.org/officeDocument/2006/relationships/slideLayout" Target="../slideLayouts/slideLayout409.xml"/><Relationship Id="rId5" Type="http://schemas.openxmlformats.org/officeDocument/2006/relationships/slideLayout" Target="../slideLayouts/slideLayout403.xml"/><Relationship Id="rId10" Type="http://schemas.openxmlformats.org/officeDocument/2006/relationships/slideLayout" Target="../slideLayouts/slideLayout408.xml"/><Relationship Id="rId4" Type="http://schemas.openxmlformats.org/officeDocument/2006/relationships/slideLayout" Target="../slideLayouts/slideLayout402.xml"/><Relationship Id="rId9" Type="http://schemas.openxmlformats.org/officeDocument/2006/relationships/slideLayout" Target="../slideLayouts/slideLayout407.xml"/><Relationship Id="rId14" Type="http://schemas.openxmlformats.org/officeDocument/2006/relationships/image" Target="../media/image3.jpe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7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12.xml"/><Relationship Id="rId7" Type="http://schemas.openxmlformats.org/officeDocument/2006/relationships/slideLayout" Target="../slideLayouts/slideLayout416.xml"/><Relationship Id="rId12" Type="http://schemas.openxmlformats.org/officeDocument/2006/relationships/theme" Target="../theme/theme38.xml"/><Relationship Id="rId2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410.xml"/><Relationship Id="rId6" Type="http://schemas.openxmlformats.org/officeDocument/2006/relationships/slideLayout" Target="../slideLayouts/slideLayout415.xml"/><Relationship Id="rId11" Type="http://schemas.openxmlformats.org/officeDocument/2006/relationships/slideLayout" Target="../slideLayouts/slideLayout420.xml"/><Relationship Id="rId5" Type="http://schemas.openxmlformats.org/officeDocument/2006/relationships/slideLayout" Target="../slideLayouts/slideLayout414.xml"/><Relationship Id="rId10" Type="http://schemas.openxmlformats.org/officeDocument/2006/relationships/slideLayout" Target="../slideLayouts/slideLayout419.xml"/><Relationship Id="rId4" Type="http://schemas.openxmlformats.org/officeDocument/2006/relationships/slideLayout" Target="../slideLayouts/slideLayout413.xml"/><Relationship Id="rId9" Type="http://schemas.openxmlformats.org/officeDocument/2006/relationships/slideLayout" Target="../slideLayouts/slideLayout418.xml"/><Relationship Id="rId14" Type="http://schemas.openxmlformats.org/officeDocument/2006/relationships/image" Target="../media/image3.jpeg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7.xml"/><Relationship Id="rId12" Type="http://schemas.openxmlformats.org/officeDocument/2006/relationships/theme" Target="../theme/theme39.xml"/><Relationship Id="rId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5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30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image" Target="../media/image3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3.jpeg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34.xml"/><Relationship Id="rId7" Type="http://schemas.openxmlformats.org/officeDocument/2006/relationships/slideLayout" Target="../slideLayouts/slideLayout438.xml"/><Relationship Id="rId12" Type="http://schemas.openxmlformats.org/officeDocument/2006/relationships/theme" Target="../theme/theme40.xml"/><Relationship Id="rId2" Type="http://schemas.openxmlformats.org/officeDocument/2006/relationships/slideLayout" Target="../slideLayouts/slideLayout433.xml"/><Relationship Id="rId1" Type="http://schemas.openxmlformats.org/officeDocument/2006/relationships/slideLayout" Target="../slideLayouts/slideLayout432.xml"/><Relationship Id="rId6" Type="http://schemas.openxmlformats.org/officeDocument/2006/relationships/slideLayout" Target="../slideLayouts/slideLayout437.xml"/><Relationship Id="rId11" Type="http://schemas.openxmlformats.org/officeDocument/2006/relationships/slideLayout" Target="../slideLayouts/slideLayout442.xml"/><Relationship Id="rId5" Type="http://schemas.openxmlformats.org/officeDocument/2006/relationships/slideLayout" Target="../slideLayouts/slideLayout436.xml"/><Relationship Id="rId10" Type="http://schemas.openxmlformats.org/officeDocument/2006/relationships/slideLayout" Target="../slideLayouts/slideLayout441.xml"/><Relationship Id="rId4" Type="http://schemas.openxmlformats.org/officeDocument/2006/relationships/slideLayout" Target="../slideLayouts/slideLayout435.xml"/><Relationship Id="rId9" Type="http://schemas.openxmlformats.org/officeDocument/2006/relationships/slideLayout" Target="../slideLayouts/slideLayout440.xml"/><Relationship Id="rId14" Type="http://schemas.openxmlformats.org/officeDocument/2006/relationships/image" Target="../media/image3.jpeg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45.xml"/><Relationship Id="rId7" Type="http://schemas.openxmlformats.org/officeDocument/2006/relationships/slideLayout" Target="../slideLayouts/slideLayout449.xml"/><Relationship Id="rId12" Type="http://schemas.openxmlformats.org/officeDocument/2006/relationships/theme" Target="../theme/theme41.xml"/><Relationship Id="rId2" Type="http://schemas.openxmlformats.org/officeDocument/2006/relationships/slideLayout" Target="../slideLayouts/slideLayout444.xml"/><Relationship Id="rId1" Type="http://schemas.openxmlformats.org/officeDocument/2006/relationships/slideLayout" Target="../slideLayouts/slideLayout443.xml"/><Relationship Id="rId6" Type="http://schemas.openxmlformats.org/officeDocument/2006/relationships/slideLayout" Target="../slideLayouts/slideLayout448.xml"/><Relationship Id="rId11" Type="http://schemas.openxmlformats.org/officeDocument/2006/relationships/slideLayout" Target="../slideLayouts/slideLayout453.xml"/><Relationship Id="rId5" Type="http://schemas.openxmlformats.org/officeDocument/2006/relationships/slideLayout" Target="../slideLayouts/slideLayout447.xml"/><Relationship Id="rId10" Type="http://schemas.openxmlformats.org/officeDocument/2006/relationships/slideLayout" Target="../slideLayouts/slideLayout452.xml"/><Relationship Id="rId4" Type="http://schemas.openxmlformats.org/officeDocument/2006/relationships/slideLayout" Target="../slideLayouts/slideLayout446.xml"/><Relationship Id="rId9" Type="http://schemas.openxmlformats.org/officeDocument/2006/relationships/slideLayout" Target="../slideLayouts/slideLayout451.xml"/><Relationship Id="rId14" Type="http://schemas.openxmlformats.org/officeDocument/2006/relationships/image" Target="../media/image3.jpeg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56.xml"/><Relationship Id="rId7" Type="http://schemas.openxmlformats.org/officeDocument/2006/relationships/slideLayout" Target="../slideLayouts/slideLayout460.xml"/><Relationship Id="rId12" Type="http://schemas.openxmlformats.org/officeDocument/2006/relationships/theme" Target="../theme/theme42.xml"/><Relationship Id="rId2" Type="http://schemas.openxmlformats.org/officeDocument/2006/relationships/slideLayout" Target="../slideLayouts/slideLayout455.xml"/><Relationship Id="rId1" Type="http://schemas.openxmlformats.org/officeDocument/2006/relationships/slideLayout" Target="../slideLayouts/slideLayout454.xml"/><Relationship Id="rId6" Type="http://schemas.openxmlformats.org/officeDocument/2006/relationships/slideLayout" Target="../slideLayouts/slideLayout459.xml"/><Relationship Id="rId11" Type="http://schemas.openxmlformats.org/officeDocument/2006/relationships/slideLayout" Target="../slideLayouts/slideLayout464.xml"/><Relationship Id="rId5" Type="http://schemas.openxmlformats.org/officeDocument/2006/relationships/slideLayout" Target="../slideLayouts/slideLayout458.xml"/><Relationship Id="rId10" Type="http://schemas.openxmlformats.org/officeDocument/2006/relationships/slideLayout" Target="../slideLayouts/slideLayout463.xml"/><Relationship Id="rId4" Type="http://schemas.openxmlformats.org/officeDocument/2006/relationships/slideLayout" Target="../slideLayouts/slideLayout457.xml"/><Relationship Id="rId9" Type="http://schemas.openxmlformats.org/officeDocument/2006/relationships/slideLayout" Target="../slideLayouts/slideLayout462.xml"/><Relationship Id="rId14" Type="http://schemas.openxmlformats.org/officeDocument/2006/relationships/image" Target="../media/image3.jpeg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2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467.xml"/><Relationship Id="rId7" Type="http://schemas.openxmlformats.org/officeDocument/2006/relationships/slideLayout" Target="../slideLayouts/slideLayout471.xml"/><Relationship Id="rId12" Type="http://schemas.openxmlformats.org/officeDocument/2006/relationships/slideLayout" Target="../slideLayouts/slideLayout476.xml"/><Relationship Id="rId2" Type="http://schemas.openxmlformats.org/officeDocument/2006/relationships/slideLayout" Target="../slideLayouts/slideLayout466.xml"/><Relationship Id="rId1" Type="http://schemas.openxmlformats.org/officeDocument/2006/relationships/slideLayout" Target="../slideLayouts/slideLayout465.xml"/><Relationship Id="rId6" Type="http://schemas.openxmlformats.org/officeDocument/2006/relationships/slideLayout" Target="../slideLayouts/slideLayout470.xml"/><Relationship Id="rId11" Type="http://schemas.openxmlformats.org/officeDocument/2006/relationships/slideLayout" Target="../slideLayouts/slideLayout475.xml"/><Relationship Id="rId5" Type="http://schemas.openxmlformats.org/officeDocument/2006/relationships/slideLayout" Target="../slideLayouts/slideLayout469.xml"/><Relationship Id="rId10" Type="http://schemas.openxmlformats.org/officeDocument/2006/relationships/slideLayout" Target="../slideLayouts/slideLayout474.xml"/><Relationship Id="rId4" Type="http://schemas.openxmlformats.org/officeDocument/2006/relationships/slideLayout" Target="../slideLayouts/slideLayout468.xml"/><Relationship Id="rId9" Type="http://schemas.openxmlformats.org/officeDocument/2006/relationships/slideLayout" Target="../slideLayouts/slideLayout473.xml"/><Relationship Id="rId14" Type="http://schemas.openxmlformats.org/officeDocument/2006/relationships/image" Target="../media/image9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3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3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3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>
            <a:extLst>
              <a:ext uri="{FF2B5EF4-FFF2-40B4-BE49-F238E27FC236}">
                <a16:creationId xmlns:a16="http://schemas.microsoft.com/office/drawing/2014/main" id="{356A9B1C-236D-4418-A371-CC70E633C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"/>
          <a:stretch>
            <a:fillRect/>
          </a:stretch>
        </p:blipFill>
        <p:spPr bwMode="auto">
          <a:xfrm>
            <a:off x="3175" y="7938"/>
            <a:ext cx="121745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6" name="Rectangle 2">
            <a:extLst>
              <a:ext uri="{FF2B5EF4-FFF2-40B4-BE49-F238E27FC236}">
                <a16:creationId xmlns:a16="http://schemas.microsoft.com/office/drawing/2014/main" id="{601B1027-5803-4759-9765-1D3BB1E92C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5738" y="182563"/>
            <a:ext cx="105124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750B7660-6025-46B4-8377-A39027EE6F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19175"/>
            <a:ext cx="10512425" cy="515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64AB407-500D-4526-893D-FFE0E03CC12C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00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898989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1029" name="Text Box 5">
            <a:extLst>
              <a:ext uri="{FF2B5EF4-FFF2-40B4-BE49-F238E27FC236}">
                <a16:creationId xmlns:a16="http://schemas.microsoft.com/office/drawing/2014/main" id="{90656B48-3478-4319-AB1C-EC1F34C09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2B7A63B-FE24-411D-AC1D-486666B46C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00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898989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fld id="{0F5978D7-7C87-4DDA-AF54-3A2682C6D2F3}" type="slidenum">
              <a:rPr lang="en-US" altLang="pt-BR"/>
              <a:pPr/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hf sldNum="0" hdr="0" ftr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>
            <a:extLst>
              <a:ext uri="{FF2B5EF4-FFF2-40B4-BE49-F238E27FC236}">
                <a16:creationId xmlns:a16="http://schemas.microsoft.com/office/drawing/2014/main" id="{2D4ADDD2-4503-469C-97E5-BF82B4120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0" name="Rectangle 2">
            <a:extLst>
              <a:ext uri="{FF2B5EF4-FFF2-40B4-BE49-F238E27FC236}">
                <a16:creationId xmlns:a16="http://schemas.microsoft.com/office/drawing/2014/main" id="{BB32E4BB-7AF7-4069-9C84-C439B3CB3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5738" y="182563"/>
            <a:ext cx="105124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373D5370-2232-4EDB-9F4E-C77B5ED20C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19175"/>
            <a:ext cx="10512425" cy="515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7F86067B-170A-4EC6-A3B3-A1267AC8903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00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898989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68DB7334-A45A-4C3B-97E7-589CF1DE1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3B5B81B8-77A7-4CD0-8F7B-2EC0A435F8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00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898989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fld id="{1051157E-A5A2-4D85-852E-F5637ECA0BCE}" type="slidenum">
              <a:rPr lang="en-US" altLang="pt-BR"/>
              <a:pPr/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</p:sldLayoutIdLst>
  <p:hf sldNum="0" hdr="0" ftr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468DE6DB-2943-4B37-8C25-ACD4621B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348DB260-94A4-425A-84A3-529B8758D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>
            <a:extLst>
              <a:ext uri="{FF2B5EF4-FFF2-40B4-BE49-F238E27FC236}">
                <a16:creationId xmlns:a16="http://schemas.microsoft.com/office/drawing/2014/main" id="{D7929FBA-EF6E-4E09-989E-8C3186BA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7AC7EAEC-8D7E-4AC4-A3EF-9C8F932A1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CF0CD05C-A74B-4FB4-B905-7F33983C2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3082AB05-0690-4CD1-BCE1-86879118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>
            <a:extLst>
              <a:ext uri="{FF2B5EF4-FFF2-40B4-BE49-F238E27FC236}">
                <a16:creationId xmlns:a16="http://schemas.microsoft.com/office/drawing/2014/main" id="{CCBC2B7F-FB86-4575-A3D7-0613B1FED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5412F00-7647-4E62-82CA-BEA1F6C5D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>
            <a:extLst>
              <a:ext uri="{FF2B5EF4-FFF2-40B4-BE49-F238E27FC236}">
                <a16:creationId xmlns:a16="http://schemas.microsoft.com/office/drawing/2014/main" id="{E41F68DA-ECFE-4ACC-94E4-228F82FF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710E3864-7D1E-4FD3-9689-7F7D921BE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0866AA71-F305-4A16-8330-109E86411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"/>
          <a:stretch>
            <a:fillRect/>
          </a:stretch>
        </p:blipFill>
        <p:spPr bwMode="auto">
          <a:xfrm>
            <a:off x="3175" y="7938"/>
            <a:ext cx="121745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A065E32B-DB26-45BB-83D0-92C2A3212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5738" y="182563"/>
            <a:ext cx="105124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FF756D5-A9DD-4ED0-84A0-FC69A227BD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19175"/>
            <a:ext cx="10512425" cy="5154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02D63EF5-50D3-43BA-8D57-45C5991E952F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00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898989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r>
              <a:rPr lang="en-US" altLang="pt-BR"/>
              <a:t>4/30/21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CDC1CC05-9361-4936-BD12-4FA142224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8438" name="Rectangle 6">
            <a:extLst>
              <a:ext uri="{FF2B5EF4-FFF2-40B4-BE49-F238E27FC236}">
                <a16:creationId xmlns:a16="http://schemas.microsoft.com/office/drawing/2014/main" id="{2EDABCCA-EE20-4A7A-88B0-6A5782C9290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00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898989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fld id="{DB3D9067-CA75-439A-BBCF-02F1E4822047}" type="slidenum">
              <a:rPr lang="en-US" altLang="pt-BR"/>
              <a:pPr/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hf sldNum="0" hdr="0" ftr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  <p:sldLayoutId id="2147483903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62173B5F-3DEC-443B-AA12-A61AFC97E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5" y="6197600"/>
            <a:ext cx="2125663" cy="495300"/>
          </a:xfrm>
          <a:prstGeom prst="rect">
            <a:avLst/>
          </a:prstGeom>
          <a:noFill/>
          <a:ln>
            <a:noFill/>
          </a:ln>
          <a:effectLst>
            <a:outerShdw dist="63640" dir="2700000" algn="ctr" rotWithShape="0">
              <a:srgbClr val="333333">
                <a:alpha val="4503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B090BDB0-328A-44EE-9217-CF3FC322E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3050"/>
            <a:ext cx="1096962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1150A08D-5D40-4100-8CA8-AA2B05DF42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9625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>
            <a:extLst>
              <a:ext uri="{FF2B5EF4-FFF2-40B4-BE49-F238E27FC236}">
                <a16:creationId xmlns:a16="http://schemas.microsoft.com/office/drawing/2014/main" id="{C0F4C72D-D8EE-441A-96B8-0C802EF8D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6197600"/>
            <a:ext cx="2125663" cy="495300"/>
          </a:xfrm>
          <a:prstGeom prst="rect">
            <a:avLst/>
          </a:prstGeom>
          <a:noFill/>
          <a:ln>
            <a:noFill/>
          </a:ln>
          <a:effectLst>
            <a:outerShdw dist="63640" dir="2700000" algn="ctr" rotWithShape="0">
              <a:srgbClr val="333333">
                <a:alpha val="4503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5" r:id="rId1"/>
    <p:sldLayoutId id="2147483916" r:id="rId2"/>
    <p:sldLayoutId id="2147483917" r:id="rId3"/>
    <p:sldLayoutId id="2147483918" r:id="rId4"/>
    <p:sldLayoutId id="2147483919" r:id="rId5"/>
    <p:sldLayoutId id="2147483920" r:id="rId6"/>
    <p:sldLayoutId id="2147483921" r:id="rId7"/>
    <p:sldLayoutId id="2147483922" r:id="rId8"/>
    <p:sldLayoutId id="2147483923" r:id="rId9"/>
    <p:sldLayoutId id="2147483924" r:id="rId10"/>
    <p:sldLayoutId id="2147483925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A123B464-052D-4843-9928-8048D9FE6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D2A4146-528C-4D3B-86A9-7D9D08AF9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>
            <a:extLst>
              <a:ext uri="{FF2B5EF4-FFF2-40B4-BE49-F238E27FC236}">
                <a16:creationId xmlns:a16="http://schemas.microsoft.com/office/drawing/2014/main" id="{6CED6D63-4B77-47A9-8932-ACEEDE3EA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146050"/>
            <a:ext cx="2125662" cy="495300"/>
          </a:xfrm>
          <a:prstGeom prst="rect">
            <a:avLst/>
          </a:prstGeom>
          <a:noFill/>
          <a:ln>
            <a:noFill/>
          </a:ln>
          <a:effectLst>
            <a:outerShdw dist="63640" dir="2700000" algn="ctr" rotWithShape="0">
              <a:srgbClr val="333333">
                <a:alpha val="4503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26" r:id="rId1"/>
    <p:sldLayoutId id="2147483927" r:id="rId2"/>
    <p:sldLayoutId id="2147483928" r:id="rId3"/>
    <p:sldLayoutId id="2147483929" r:id="rId4"/>
    <p:sldLayoutId id="2147483930" r:id="rId5"/>
    <p:sldLayoutId id="2147483931" r:id="rId6"/>
    <p:sldLayoutId id="2147483932" r:id="rId7"/>
    <p:sldLayoutId id="2147483933" r:id="rId8"/>
    <p:sldLayoutId id="2147483934" r:id="rId9"/>
    <p:sldLayoutId id="2147483935" r:id="rId10"/>
    <p:sldLayoutId id="2147483936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E2985491-C8BB-4C5A-9A9A-48E5DDA6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7B9887DE-C020-40D3-853F-C75E88FB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555" name="Rectangle 3">
            <a:extLst>
              <a:ext uri="{FF2B5EF4-FFF2-40B4-BE49-F238E27FC236}">
                <a16:creationId xmlns:a16="http://schemas.microsoft.com/office/drawing/2014/main" id="{6D416067-DB8D-47F5-9A0B-DD138C9EEB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3050"/>
            <a:ext cx="1096962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23556" name="Rectangle 4">
            <a:extLst>
              <a:ext uri="{FF2B5EF4-FFF2-40B4-BE49-F238E27FC236}">
                <a16:creationId xmlns:a16="http://schemas.microsoft.com/office/drawing/2014/main" id="{5900FCA5-5229-4B6C-ABCC-70C064D2B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9625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04AD4621-0739-4A63-9111-228D7C19F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5" y="6197600"/>
            <a:ext cx="2125663" cy="495300"/>
          </a:xfrm>
          <a:prstGeom prst="rect">
            <a:avLst/>
          </a:prstGeom>
          <a:noFill/>
          <a:ln>
            <a:noFill/>
          </a:ln>
          <a:effectLst>
            <a:outerShdw dist="63640" dir="2700000" algn="ctr" rotWithShape="0">
              <a:srgbClr val="333333">
                <a:alpha val="4503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120294C9-70B2-425B-9D06-E248BFE4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4579" name="Picture 3">
            <a:extLst>
              <a:ext uri="{FF2B5EF4-FFF2-40B4-BE49-F238E27FC236}">
                <a16:creationId xmlns:a16="http://schemas.microsoft.com/office/drawing/2014/main" id="{DA82FE22-A713-431A-93EB-D956CF32A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>
            <a:extLst>
              <a:ext uri="{FF2B5EF4-FFF2-40B4-BE49-F238E27FC236}">
                <a16:creationId xmlns:a16="http://schemas.microsoft.com/office/drawing/2014/main" id="{9B21EEA4-16D9-48E2-862D-23D4E8B27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DAC8AA3A-0496-409C-869A-E5B62DF19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59" r:id="rId1"/>
    <p:sldLayoutId id="2147483960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>
            <a:extLst>
              <a:ext uri="{FF2B5EF4-FFF2-40B4-BE49-F238E27FC236}">
                <a16:creationId xmlns:a16="http://schemas.microsoft.com/office/drawing/2014/main" id="{C3B540D4-82E6-4845-ADF6-B9F8C649F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79B1402A-1C45-4BE8-85C7-1C8D9E997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>
            <a:extLst>
              <a:ext uri="{FF2B5EF4-FFF2-40B4-BE49-F238E27FC236}">
                <a16:creationId xmlns:a16="http://schemas.microsoft.com/office/drawing/2014/main" id="{6A7DC206-8CEC-44FC-8433-CC7D80445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F5E314C0-9DC6-457A-8B68-07F8E5DE4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3050"/>
            <a:ext cx="1096962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A2A9D0AF-CAA4-45D3-83AA-8202F49AA4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9625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4212" r:id="rId12"/>
    <p:sldLayoutId id="2147484213" r:id="rId13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95823142-BAEB-4669-9270-ADF61984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5" y="6197600"/>
            <a:ext cx="2125663" cy="495300"/>
          </a:xfrm>
          <a:prstGeom prst="rect">
            <a:avLst/>
          </a:prstGeom>
          <a:noFill/>
          <a:ln>
            <a:noFill/>
          </a:ln>
          <a:effectLst>
            <a:outerShdw dist="63640" dir="2700000" algn="ctr" rotWithShape="0">
              <a:srgbClr val="333333">
                <a:alpha val="4503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>
            <a:extLst>
              <a:ext uri="{FF2B5EF4-FFF2-40B4-BE49-F238E27FC236}">
                <a16:creationId xmlns:a16="http://schemas.microsoft.com/office/drawing/2014/main" id="{AB73B75F-DDE2-4F6D-B875-45D4532A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22" name="Picture 2">
            <a:extLst>
              <a:ext uri="{FF2B5EF4-FFF2-40B4-BE49-F238E27FC236}">
                <a16:creationId xmlns:a16="http://schemas.microsoft.com/office/drawing/2014/main" id="{E0B288EB-37D2-4215-B075-E48CC607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19" r:id="rId6"/>
    <p:sldLayoutId id="2147484020" r:id="rId7"/>
    <p:sldLayoutId id="2147484021" r:id="rId8"/>
    <p:sldLayoutId id="2147484022" r:id="rId9"/>
    <p:sldLayoutId id="2147484023" r:id="rId10"/>
    <p:sldLayoutId id="2147484024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F2D5F3FD-53A3-4503-89A1-1741A0D41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5" y="6197600"/>
            <a:ext cx="2125663" cy="495300"/>
          </a:xfrm>
          <a:prstGeom prst="rect">
            <a:avLst/>
          </a:prstGeom>
          <a:noFill/>
          <a:ln>
            <a:noFill/>
          </a:ln>
          <a:effectLst>
            <a:outerShdw dist="63640" dir="2700000" algn="ctr" rotWithShape="0">
              <a:srgbClr val="333333">
                <a:alpha val="4503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1746" name="Picture 2">
            <a:extLst>
              <a:ext uri="{FF2B5EF4-FFF2-40B4-BE49-F238E27FC236}">
                <a16:creationId xmlns:a16="http://schemas.microsoft.com/office/drawing/2014/main" id="{3F067FE6-C287-458C-B271-53CC797D7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1747" name="Picture 3">
            <a:extLst>
              <a:ext uri="{FF2B5EF4-FFF2-40B4-BE49-F238E27FC236}">
                <a16:creationId xmlns:a16="http://schemas.microsoft.com/office/drawing/2014/main" id="{CC851A21-F5D3-4FEB-B604-D164C4057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5" r:id="rId1"/>
    <p:sldLayoutId id="2147484026" r:id="rId2"/>
    <p:sldLayoutId id="2147484027" r:id="rId3"/>
    <p:sldLayoutId id="2147484028" r:id="rId4"/>
    <p:sldLayoutId id="2147484029" r:id="rId5"/>
    <p:sldLayoutId id="2147484030" r:id="rId6"/>
    <p:sldLayoutId id="2147484031" r:id="rId7"/>
    <p:sldLayoutId id="2147484032" r:id="rId8"/>
    <p:sldLayoutId id="2147484033" r:id="rId9"/>
    <p:sldLayoutId id="2147484034" r:id="rId10"/>
    <p:sldLayoutId id="2147484035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>
            <a:extLst>
              <a:ext uri="{FF2B5EF4-FFF2-40B4-BE49-F238E27FC236}">
                <a16:creationId xmlns:a16="http://schemas.microsoft.com/office/drawing/2014/main" id="{12501CEC-4B8C-40F7-884F-FA4D3B3B2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E879431D-213E-429D-8B9B-F32E6451A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1">
            <a:extLst>
              <a:ext uri="{FF2B5EF4-FFF2-40B4-BE49-F238E27FC236}">
                <a16:creationId xmlns:a16="http://schemas.microsoft.com/office/drawing/2014/main" id="{4761F268-96A9-48AA-92A8-6BF1831DC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4792BDF-845F-45FD-A6DB-FC4140DC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>
            <a:extLst>
              <a:ext uri="{FF2B5EF4-FFF2-40B4-BE49-F238E27FC236}">
                <a16:creationId xmlns:a16="http://schemas.microsoft.com/office/drawing/2014/main" id="{5CF16E38-09EC-4D98-8563-F51B01DE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"/>
          <a:stretch>
            <a:fillRect/>
          </a:stretch>
        </p:blipFill>
        <p:spPr bwMode="auto">
          <a:xfrm>
            <a:off x="3175" y="7938"/>
            <a:ext cx="121745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1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3794" name="Rectangle 2">
            <a:extLst>
              <a:ext uri="{FF2B5EF4-FFF2-40B4-BE49-F238E27FC236}">
                <a16:creationId xmlns:a16="http://schemas.microsoft.com/office/drawing/2014/main" id="{AD07D766-3E47-4DF9-A955-3FC8EF2BF8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3050"/>
            <a:ext cx="1096962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CA3D832A-2AE3-456C-BFCB-DFA1BEE59D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9625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DD9986DE-ECA6-4A37-828E-DFE4CA4F0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7" name="Picture 5">
            <a:extLst>
              <a:ext uri="{FF2B5EF4-FFF2-40B4-BE49-F238E27FC236}">
                <a16:creationId xmlns:a16="http://schemas.microsoft.com/office/drawing/2014/main" id="{3440EF70-22FF-4266-93A2-4F7EF3395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>
            <a:extLst>
              <a:ext uri="{FF2B5EF4-FFF2-40B4-BE49-F238E27FC236}">
                <a16:creationId xmlns:a16="http://schemas.microsoft.com/office/drawing/2014/main" id="{55FD64D5-40A8-4FDA-98DC-135ADD0B9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18" name="Picture 2">
            <a:extLst>
              <a:ext uri="{FF2B5EF4-FFF2-40B4-BE49-F238E27FC236}">
                <a16:creationId xmlns:a16="http://schemas.microsoft.com/office/drawing/2014/main" id="{F9B701FB-53B2-470E-8947-45CB81610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8" r:id="rId1"/>
    <p:sldLayoutId id="2147484059" r:id="rId2"/>
    <p:sldLayoutId id="2147484060" r:id="rId3"/>
    <p:sldLayoutId id="2147484061" r:id="rId4"/>
    <p:sldLayoutId id="2147484062" r:id="rId5"/>
    <p:sldLayoutId id="2147484063" r:id="rId6"/>
    <p:sldLayoutId id="2147484064" r:id="rId7"/>
    <p:sldLayoutId id="2147484065" r:id="rId8"/>
    <p:sldLayoutId id="2147484066" r:id="rId9"/>
    <p:sldLayoutId id="2147484067" r:id="rId10"/>
    <p:sldLayoutId id="2147484068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1">
            <a:extLst>
              <a:ext uri="{FF2B5EF4-FFF2-40B4-BE49-F238E27FC236}">
                <a16:creationId xmlns:a16="http://schemas.microsoft.com/office/drawing/2014/main" id="{1461DCDB-37C7-40D5-BA4F-19BC4BA05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8A0502AC-86B0-4736-8F36-3C4C16F03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1">
            <a:extLst>
              <a:ext uri="{FF2B5EF4-FFF2-40B4-BE49-F238E27FC236}">
                <a16:creationId xmlns:a16="http://schemas.microsoft.com/office/drawing/2014/main" id="{142D6AF6-5318-4EEF-9991-D101FA64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6" name="Picture 2">
            <a:extLst>
              <a:ext uri="{FF2B5EF4-FFF2-40B4-BE49-F238E27FC236}">
                <a16:creationId xmlns:a16="http://schemas.microsoft.com/office/drawing/2014/main" id="{05B775FD-F325-4026-A11C-B960075CB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0" r:id="rId1"/>
    <p:sldLayoutId id="2147484081" r:id="rId2"/>
    <p:sldLayoutId id="2147484082" r:id="rId3"/>
    <p:sldLayoutId id="2147484083" r:id="rId4"/>
    <p:sldLayoutId id="2147484084" r:id="rId5"/>
    <p:sldLayoutId id="2147484085" r:id="rId6"/>
    <p:sldLayoutId id="2147484086" r:id="rId7"/>
    <p:sldLayoutId id="2147484087" r:id="rId8"/>
    <p:sldLayoutId id="2147484088" r:id="rId9"/>
    <p:sldLayoutId id="2147484089" r:id="rId10"/>
    <p:sldLayoutId id="2147484090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CF1CA917-3853-4CA7-92D2-437CAE695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0" name="Picture 2">
            <a:extLst>
              <a:ext uri="{FF2B5EF4-FFF2-40B4-BE49-F238E27FC236}">
                <a16:creationId xmlns:a16="http://schemas.microsoft.com/office/drawing/2014/main" id="{5E00C0D4-C4F2-4ADD-82FB-74AFC3B5B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96491302-D66F-46BD-A3BD-D3E0154A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8914" name="Picture 2">
            <a:extLst>
              <a:ext uri="{FF2B5EF4-FFF2-40B4-BE49-F238E27FC236}">
                <a16:creationId xmlns:a16="http://schemas.microsoft.com/office/drawing/2014/main" id="{7CD9783B-E81D-4574-92F3-49266C1FB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  <p:sldLayoutId id="2147484106" r:id="rId5"/>
    <p:sldLayoutId id="2147484107" r:id="rId6"/>
    <p:sldLayoutId id="2147484108" r:id="rId7"/>
    <p:sldLayoutId id="2147484109" r:id="rId8"/>
    <p:sldLayoutId id="2147484110" r:id="rId9"/>
    <p:sldLayoutId id="2147484111" r:id="rId10"/>
    <p:sldLayoutId id="2147484112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1">
            <a:extLst>
              <a:ext uri="{FF2B5EF4-FFF2-40B4-BE49-F238E27FC236}">
                <a16:creationId xmlns:a16="http://schemas.microsoft.com/office/drawing/2014/main" id="{032D797E-B4C2-441A-94EB-F837E14CC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38" name="Picture 2">
            <a:extLst>
              <a:ext uri="{FF2B5EF4-FFF2-40B4-BE49-F238E27FC236}">
                <a16:creationId xmlns:a16="http://schemas.microsoft.com/office/drawing/2014/main" id="{DFCD2879-533D-41BC-B337-FC0225D93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13" r:id="rId1"/>
    <p:sldLayoutId id="2147484114" r:id="rId2"/>
    <p:sldLayoutId id="2147484115" r:id="rId3"/>
    <p:sldLayoutId id="2147484116" r:id="rId4"/>
    <p:sldLayoutId id="2147484117" r:id="rId5"/>
    <p:sldLayoutId id="2147484118" r:id="rId6"/>
    <p:sldLayoutId id="2147484119" r:id="rId7"/>
    <p:sldLayoutId id="2147484120" r:id="rId8"/>
    <p:sldLayoutId id="2147484121" r:id="rId9"/>
    <p:sldLayoutId id="2147484122" r:id="rId10"/>
    <p:sldLayoutId id="2147484123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75598149-D328-4D19-838C-FA25666A9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62" name="Picture 2">
            <a:extLst>
              <a:ext uri="{FF2B5EF4-FFF2-40B4-BE49-F238E27FC236}">
                <a16:creationId xmlns:a16="http://schemas.microsoft.com/office/drawing/2014/main" id="{255DA9D9-6A48-4A63-BEA7-75FAF6E66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24" r:id="rId1"/>
    <p:sldLayoutId id="2147484125" r:id="rId2"/>
    <p:sldLayoutId id="2147484126" r:id="rId3"/>
    <p:sldLayoutId id="2147484127" r:id="rId4"/>
    <p:sldLayoutId id="2147484128" r:id="rId5"/>
    <p:sldLayoutId id="2147484129" r:id="rId6"/>
    <p:sldLayoutId id="2147484130" r:id="rId7"/>
    <p:sldLayoutId id="2147484131" r:id="rId8"/>
    <p:sldLayoutId id="2147484132" r:id="rId9"/>
    <p:sldLayoutId id="2147484133" r:id="rId10"/>
    <p:sldLayoutId id="2147484134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1">
            <a:extLst>
              <a:ext uri="{FF2B5EF4-FFF2-40B4-BE49-F238E27FC236}">
                <a16:creationId xmlns:a16="http://schemas.microsoft.com/office/drawing/2014/main" id="{1E1FDEDF-5B93-4579-B95A-4439EDFE1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86" name="Picture 2">
            <a:extLst>
              <a:ext uri="{FF2B5EF4-FFF2-40B4-BE49-F238E27FC236}">
                <a16:creationId xmlns:a16="http://schemas.microsoft.com/office/drawing/2014/main" id="{6A3864FE-CA9C-4296-99CD-ADE3DC95F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35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548AC806-9D78-4970-9037-0656A83FC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0" name="Picture 2">
            <a:extLst>
              <a:ext uri="{FF2B5EF4-FFF2-40B4-BE49-F238E27FC236}">
                <a16:creationId xmlns:a16="http://schemas.microsoft.com/office/drawing/2014/main" id="{EEA81991-FB14-4A30-86F2-E8BD0A911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>
            <a:extLst>
              <a:ext uri="{FF2B5EF4-FFF2-40B4-BE49-F238E27FC236}">
                <a16:creationId xmlns:a16="http://schemas.microsoft.com/office/drawing/2014/main" id="{4ABD2D38-C3D7-4F19-A793-A8B7C3A44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F03845B-CE43-4EC7-8324-55B3E0EA3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40A03613-01A6-419B-A103-88B6D6969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4034" name="Picture 2">
            <a:extLst>
              <a:ext uri="{FF2B5EF4-FFF2-40B4-BE49-F238E27FC236}">
                <a16:creationId xmlns:a16="http://schemas.microsoft.com/office/drawing/2014/main" id="{A37C46C5-E01E-4AE2-9BAC-DE3A009C9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  <p:sldLayoutId id="2147484166" r:id="rId10"/>
    <p:sldLayoutId id="2147484167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181DFE27-9576-4B6B-A6A3-7D7A88DC2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5058" name="Picture 2">
            <a:extLst>
              <a:ext uri="{FF2B5EF4-FFF2-40B4-BE49-F238E27FC236}">
                <a16:creationId xmlns:a16="http://schemas.microsoft.com/office/drawing/2014/main" id="{04407367-3B6D-4796-B01A-DEC97934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68" r:id="rId1"/>
    <p:sldLayoutId id="2147484169" r:id="rId2"/>
    <p:sldLayoutId id="2147484170" r:id="rId3"/>
    <p:sldLayoutId id="2147484171" r:id="rId4"/>
    <p:sldLayoutId id="2147484172" r:id="rId5"/>
    <p:sldLayoutId id="2147484173" r:id="rId6"/>
    <p:sldLayoutId id="2147484174" r:id="rId7"/>
    <p:sldLayoutId id="2147484175" r:id="rId8"/>
    <p:sldLayoutId id="2147484176" r:id="rId9"/>
    <p:sldLayoutId id="2147484177" r:id="rId10"/>
    <p:sldLayoutId id="2147484178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1">
            <a:extLst>
              <a:ext uri="{FF2B5EF4-FFF2-40B4-BE49-F238E27FC236}">
                <a16:creationId xmlns:a16="http://schemas.microsoft.com/office/drawing/2014/main" id="{1A8B661E-59DB-4BFE-AE85-A0A3EE25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6082" name="Picture 2">
            <a:extLst>
              <a:ext uri="{FF2B5EF4-FFF2-40B4-BE49-F238E27FC236}">
                <a16:creationId xmlns:a16="http://schemas.microsoft.com/office/drawing/2014/main" id="{4F403F58-3B9E-4F06-9000-EAC79F52B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9" r:id="rId1"/>
    <p:sldLayoutId id="2147484180" r:id="rId2"/>
    <p:sldLayoutId id="2147484181" r:id="rId3"/>
    <p:sldLayoutId id="2147484182" r:id="rId4"/>
    <p:sldLayoutId id="2147484183" r:id="rId5"/>
    <p:sldLayoutId id="2147484184" r:id="rId6"/>
    <p:sldLayoutId id="2147484185" r:id="rId7"/>
    <p:sldLayoutId id="2147484186" r:id="rId8"/>
    <p:sldLayoutId id="2147484187" r:id="rId9"/>
    <p:sldLayoutId id="2147484188" r:id="rId10"/>
    <p:sldLayoutId id="2147484189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A559CA88-ED90-4EF7-AA5C-ACE71AD70AD8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0" y="6356350"/>
            <a:ext cx="28416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600" b="1">
                <a:solidFill>
                  <a:srgbClr val="8B8B8B"/>
                </a:solidFill>
                <a:cs typeface="+mn-cs"/>
              </a:defRPr>
            </a:lvl1pPr>
          </a:lstStyle>
          <a:p>
            <a:r>
              <a:rPr lang="en-US" altLang="pt-BR"/>
              <a:t>04/30/2021</a:t>
            </a:r>
          </a:p>
        </p:txBody>
      </p:sp>
      <p:sp>
        <p:nvSpPr>
          <p:cNvPr id="47106" name="Text Box 2">
            <a:extLst>
              <a:ext uri="{FF2B5EF4-FFF2-40B4-BE49-F238E27FC236}">
                <a16:creationId xmlns:a16="http://schemas.microsoft.com/office/drawing/2014/main" id="{B6C3B1E8-195D-45E2-9990-5F6355D12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3F23FE53-EAFF-4129-B835-67F134204AA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356350"/>
            <a:ext cx="28416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600" b="1">
                <a:solidFill>
                  <a:srgbClr val="8B8B8B"/>
                </a:solidFill>
                <a:cs typeface="+mn-cs"/>
              </a:defRPr>
            </a:lvl1pPr>
          </a:lstStyle>
          <a:p>
            <a:fld id="{14CB4A46-1FB9-49BA-98CE-46554851ADF5}" type="slidenum">
              <a:rPr lang="en-US" altLang="pt-BR"/>
              <a:pPr/>
              <a:t>‹nº›</a:t>
            </a:fld>
            <a:endParaRPr lang="en-US" altLang="pt-BR"/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45956BFF-18EF-4964-8DB0-008800A8C8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3050"/>
            <a:ext cx="1096962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3969740C-8FE2-4852-8283-210544526C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9625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5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0" r:id="rId1"/>
    <p:sldLayoutId id="2147484191" r:id="rId2"/>
    <p:sldLayoutId id="2147484192" r:id="rId3"/>
    <p:sldLayoutId id="2147484193" r:id="rId4"/>
    <p:sldLayoutId id="2147484194" r:id="rId5"/>
    <p:sldLayoutId id="2147484195" r:id="rId6"/>
    <p:sldLayoutId id="2147484196" r:id="rId7"/>
    <p:sldLayoutId id="2147484197" r:id="rId8"/>
    <p:sldLayoutId id="2147484198" r:id="rId9"/>
    <p:sldLayoutId id="2147484199" r:id="rId10"/>
    <p:sldLayoutId id="2147484200" r:id="rId11"/>
    <p:sldLayoutId id="2147484214" r:id="rId12"/>
  </p:sldLayoutIdLst>
  <p:hf sldNum="0" hdr="0" ftr="0"/>
  <p:txStyles>
    <p:titleStyle>
      <a:lvl1pPr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" panose="020B0604020202020204" pitchFamily="34" charset="0"/>
          <a:cs typeface="ヒラギノ角ゴ Pro W3" charset="0"/>
        </a:defRPr>
      </a:lvl2pPr>
      <a:lvl3pPr marL="1143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" panose="020B0604020202020204" pitchFamily="34" charset="0"/>
          <a:cs typeface="ヒラギノ角ゴ Pro W3" charset="0"/>
        </a:defRPr>
      </a:lvl3pPr>
      <a:lvl4pPr marL="1600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" panose="020B0604020202020204" pitchFamily="34" charset="0"/>
          <a:cs typeface="ヒラギノ角ゴ Pro W3" charset="0"/>
        </a:defRPr>
      </a:lvl4pPr>
      <a:lvl5pPr marL="20574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" panose="020B0604020202020204" pitchFamily="34" charset="0"/>
          <a:cs typeface="ヒラギノ角ゴ Pro W3" charset="0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" panose="020B0604020202020204" pitchFamily="34" charset="0"/>
          <a:cs typeface="ヒラギノ角ゴ Pro W3" charset="0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" panose="020B0604020202020204" pitchFamily="34" charset="0"/>
          <a:cs typeface="ヒラギノ角ゴ Pro W3" charset="0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" panose="020B0604020202020204" pitchFamily="34" charset="0"/>
          <a:cs typeface="ヒラギノ角ゴ Pro W3" charset="0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000000"/>
          </a:solidFill>
          <a:latin typeface="Arial" panose="020B0604020202020204" pitchFamily="34" charset="0"/>
          <a:cs typeface="ヒラギノ角ゴ Pro W3" charset="0"/>
        </a:defRPr>
      </a:lvl9pPr>
    </p:titleStyle>
    <p:bodyStyle>
      <a:lvl1pPr marL="342900" indent="-342900" algn="l" defTabSz="457200" rtl="0" fontAlgn="base" hangingPunct="0">
        <a:lnSpc>
          <a:spcPct val="8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1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8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1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8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8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8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>
            <a:extLst>
              <a:ext uri="{FF2B5EF4-FFF2-40B4-BE49-F238E27FC236}">
                <a16:creationId xmlns:a16="http://schemas.microsoft.com/office/drawing/2014/main" id="{9DC872D6-4357-4E1F-B55D-0F519AA7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CBEEDD3-7C2C-4D37-8AA4-AC408775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1">
            <a:extLst>
              <a:ext uri="{FF2B5EF4-FFF2-40B4-BE49-F238E27FC236}">
                <a16:creationId xmlns:a16="http://schemas.microsoft.com/office/drawing/2014/main" id="{F724CA6A-A6A9-4454-BF83-6BE8AF8C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981E2043-BD7C-4987-9BED-853B5FEC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>
            <a:extLst>
              <a:ext uri="{FF2B5EF4-FFF2-40B4-BE49-F238E27FC236}">
                <a16:creationId xmlns:a16="http://schemas.microsoft.com/office/drawing/2014/main" id="{5F0FD723-DF72-40DB-AC8E-8D02F2E0C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18200"/>
            <a:ext cx="939800" cy="93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3CF5E99-5C7E-4E88-9437-7664CF74E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513" y="6197600"/>
            <a:ext cx="3011487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9" name="Rectangle 3">
            <a:extLst>
              <a:ext uri="{FF2B5EF4-FFF2-40B4-BE49-F238E27FC236}">
                <a16:creationId xmlns:a16="http://schemas.microsoft.com/office/drawing/2014/main" id="{64D6FFAB-E8A8-4C19-BE82-C7F1DFFC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3050"/>
            <a:ext cx="10969625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83810037-A44C-4538-BBFD-6E2E698ABC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9625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6DBB895F-9CBE-40EA-A2BB-670AB1C1D7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122363"/>
            <a:ext cx="9140825" cy="238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A4435D60-092F-4ECA-946C-CB809DD7142D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1524000" y="3602038"/>
            <a:ext cx="9140825" cy="165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Ctr="1"/>
          <a:lstStyle>
            <a:lvl1pPr algn="ctr"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 marL="457200" algn="ctr"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 marL="914400" algn="ctr"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 marL="1371600" algn="ctr"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 marL="1828800" algn="ctr"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algn="ctr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algn="ctr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algn="ctr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algn="ctr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3200"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r>
              <a:rPr lang="en-GB" altLang="pt-BR"/>
              <a:t>Click to add Text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D919D02B-1073-4C34-8C4D-F75A0085B7A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838200" y="6356350"/>
            <a:ext cx="27400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898989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r>
              <a:rPr lang="pt-BR" altLang="pt-BR"/>
              <a:t>30/04/21</a:t>
            </a:r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0C3A97FD-DA59-4478-8375-5A2F75AF0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10245" name="Rectangle 5">
            <a:extLst>
              <a:ext uri="{FF2B5EF4-FFF2-40B4-BE49-F238E27FC236}">
                <a16:creationId xmlns:a16="http://schemas.microsoft.com/office/drawing/2014/main" id="{0531E306-21D8-42F5-942E-BE8BF01AE49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002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 sz="1200">
                <a:solidFill>
                  <a:srgbClr val="898989"/>
                </a:solidFill>
                <a:latin typeface="Calibri" panose="020F0502020204030204" pitchFamily="34" charset="0"/>
                <a:cs typeface="DejaVu Sans" charset="0"/>
              </a:defRPr>
            </a:lvl1pPr>
          </a:lstStyle>
          <a:p>
            <a:fld id="{57D7091E-6611-4C12-818E-72A034B31E77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hf sldNum="0" hdr="0" ftr="0"/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CE79D54A-E715-48A8-9AD6-A0B8262664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5738" y="182563"/>
            <a:ext cx="10512425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26D9495-1979-4B4A-95DF-D801A1F00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6211888"/>
            <a:ext cx="2125662" cy="495300"/>
          </a:xfrm>
          <a:prstGeom prst="rect">
            <a:avLst/>
          </a:prstGeom>
          <a:noFill/>
          <a:ln>
            <a:noFill/>
          </a:ln>
          <a:effectLst>
            <a:outerShdw dist="63640" dir="2700000" algn="ctr" rotWithShape="0">
              <a:srgbClr val="333333">
                <a:alpha val="4503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AD7A45FE-514E-4008-BDFC-5FD2DC70A1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9625" cy="3973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44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2pPr>
      <a:lvl3pPr marL="1143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3pPr>
      <a:lvl4pPr marL="1600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4pPr>
      <a:lvl5pPr marL="20574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Noto Sans CJK SC" charset="0"/>
        </a:defRPr>
      </a:lvl9pPr>
    </p:titleStyle>
    <p:bodyStyle>
      <a:lvl1pPr marL="342900" indent="-342900" algn="l" defTabSz="457200" rtl="0" fontAlgn="base" hangingPunct="0">
        <a:lnSpc>
          <a:spcPct val="93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 hangingPunct="0">
        <a:lnSpc>
          <a:spcPct val="93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 hangingPunct="0">
        <a:lnSpc>
          <a:spcPct val="93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 hangingPunct="0">
        <a:lnSpc>
          <a:spcPct val="93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 hangingPunct="0">
        <a:lnSpc>
          <a:spcPct val="93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uriloboratt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71.xml"/><Relationship Id="rId4" Type="http://schemas.openxmlformats.org/officeDocument/2006/relationships/hyperlink" Target="https://github.com/muriloboratt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7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7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4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73531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81" y="1938185"/>
              <a:ext cx="4783569" cy="224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816" y="5654039"/>
              <a:ext cx="3669791" cy="807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2992" y="4855463"/>
              <a:ext cx="1517903" cy="1743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7440" y="4957076"/>
              <a:ext cx="1310642" cy="15392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794" y="2057400"/>
            <a:ext cx="3429000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70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NCCL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A17338C-163D-E244-B39A-93188656C05A}"/>
              </a:ext>
            </a:extLst>
          </p:cNvPr>
          <p:cNvSpPr txBox="1"/>
          <p:nvPr/>
        </p:nvSpPr>
        <p:spPr>
          <a:xfrm>
            <a:off x="3050381" y="3258184"/>
            <a:ext cx="61007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2400"/>
            </a:pPr>
            <a:r>
              <a:rPr lang="en-US" sz="3000" b="1" dirty="0">
                <a:solidFill>
                  <a:srgbClr val="3F3F3F"/>
                </a:solidFill>
              </a:rPr>
              <a:t>NVIDIA Collective Communication Library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NCCL</a:t>
            </a:r>
          </a:p>
        </p:txBody>
      </p:sp>
      <p:pic>
        <p:nvPicPr>
          <p:cNvPr id="16" name="Imagem 15" descr="Diagrama&#10;&#10;Descrição gerada automaticamente">
            <a:extLst>
              <a:ext uri="{FF2B5EF4-FFF2-40B4-BE49-F238E27FC236}">
                <a16:creationId xmlns:a16="http://schemas.microsoft.com/office/drawing/2014/main" id="{385DDE51-2D7B-7454-B850-00D10AA8E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4" y="1295400"/>
            <a:ext cx="1043735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533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NCCL</a:t>
            </a:r>
          </a:p>
        </p:txBody>
      </p:sp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D676C91C-131B-3DDE-CC44-4DA2562B0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94" y="2552700"/>
            <a:ext cx="1011451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515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194" y="1981200"/>
            <a:ext cx="7315200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70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CUDAWARE MPI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A17338C-163D-E244-B39A-93188656C05A}"/>
              </a:ext>
            </a:extLst>
          </p:cNvPr>
          <p:cNvSpPr txBox="1"/>
          <p:nvPr/>
        </p:nvSpPr>
        <p:spPr>
          <a:xfrm>
            <a:off x="3050381" y="3258184"/>
            <a:ext cx="61007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2400"/>
            </a:pPr>
            <a:r>
              <a:rPr lang="en-US" sz="3000" b="1" dirty="0">
                <a:solidFill>
                  <a:srgbClr val="3F3F3F"/>
                </a:solidFill>
              </a:rPr>
              <a:t>CUDA + MPI at GPUs</a:t>
            </a:r>
          </a:p>
        </p:txBody>
      </p:sp>
    </p:spTree>
    <p:extLst>
      <p:ext uri="{BB962C8B-B14F-4D97-AF65-F5344CB8AC3E}">
        <p14:creationId xmlns:p14="http://schemas.microsoft.com/office/powerpoint/2010/main" val="31675824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CUDAWARE-MPI</a:t>
            </a:r>
          </a:p>
        </p:txBody>
      </p:sp>
      <p:pic>
        <p:nvPicPr>
          <p:cNvPr id="6" name="Imagem 5" descr="Uma imagem contendo objeto, relógio, medidor&#10;&#10;Descrição gerada automaticamente">
            <a:extLst>
              <a:ext uri="{FF2B5EF4-FFF2-40B4-BE49-F238E27FC236}">
                <a16:creationId xmlns:a16="http://schemas.microsoft.com/office/drawing/2014/main" id="{79AE4DBB-8959-5D4A-F240-4D13BE689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94" y="1143000"/>
            <a:ext cx="7289800" cy="2921000"/>
          </a:xfrm>
          <a:prstGeom prst="rect">
            <a:avLst/>
          </a:prstGeom>
        </p:spPr>
      </p:pic>
      <p:pic>
        <p:nvPicPr>
          <p:cNvPr id="10" name="Imagem 9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D9427EBB-B3B8-B7A1-C77B-6767949A14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94" y="4637817"/>
            <a:ext cx="7772400" cy="10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130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9394" y="2142172"/>
            <a:ext cx="4953000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70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NVSHMEM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EA17338C-163D-E244-B39A-93188656C05A}"/>
              </a:ext>
            </a:extLst>
          </p:cNvPr>
          <p:cNvSpPr txBox="1"/>
          <p:nvPr/>
        </p:nvSpPr>
        <p:spPr>
          <a:xfrm>
            <a:off x="3050381" y="3258184"/>
            <a:ext cx="61007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2400"/>
            </a:pPr>
            <a:r>
              <a:rPr lang="pt-BR" sz="3000" b="1" dirty="0">
                <a:solidFill>
                  <a:srgbClr val="3F3F3F"/>
                </a:solidFill>
              </a:rPr>
              <a:t>NVIDIA </a:t>
            </a:r>
            <a:r>
              <a:rPr lang="pt-BR" sz="3000" b="1" dirty="0" err="1">
                <a:solidFill>
                  <a:srgbClr val="3F3F3F"/>
                </a:solidFill>
              </a:rPr>
              <a:t>OpenSHMEM</a:t>
            </a:r>
            <a:endParaRPr lang="en-US" sz="3000" b="1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9719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NVSHMEM</a:t>
            </a:r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0FF0C1D-00EC-2A50-8E81-9A20EDAA32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94" y="1143000"/>
            <a:ext cx="1063492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4383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NVSHMEM</a:t>
            </a:r>
          </a:p>
        </p:txBody>
      </p:sp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C33B115F-3013-1780-EA5A-2E09A6835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44" y="1200150"/>
            <a:ext cx="67183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8881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F5E2EBF-84BE-2DA7-FE83-6151B862A9D3}"/>
              </a:ext>
            </a:extLst>
          </p:cNvPr>
          <p:cNvSpPr txBox="1"/>
          <p:nvPr/>
        </p:nvSpPr>
        <p:spPr>
          <a:xfrm>
            <a:off x="-75406" y="2867961"/>
            <a:ext cx="12422188" cy="549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2400"/>
            </a:pPr>
            <a:r>
              <a:rPr lang="en-US" sz="33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https://github.com/muriloboratto/</a:t>
            </a:r>
            <a:r>
              <a:rPr lang="en-US" sz="3300" b="1" dirty="0">
                <a:solidFill>
                  <a:srgbClr val="FF0000"/>
                </a:solidFill>
              </a:rPr>
              <a:t>parallel-computing-applied</a:t>
            </a:r>
          </a:p>
        </p:txBody>
      </p:sp>
    </p:spTree>
    <p:extLst>
      <p:ext uri="{BB962C8B-B14F-4D97-AF65-F5344CB8AC3E}">
        <p14:creationId xmlns:p14="http://schemas.microsoft.com/office/powerpoint/2010/main" val="6633403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F5E2EBF-84BE-2DA7-FE83-6151B862A9D3}"/>
              </a:ext>
            </a:extLst>
          </p:cNvPr>
          <p:cNvSpPr txBox="1"/>
          <p:nvPr/>
        </p:nvSpPr>
        <p:spPr>
          <a:xfrm>
            <a:off x="307653" y="2867961"/>
            <a:ext cx="11886729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2400"/>
            </a:pPr>
            <a:r>
              <a:rPr lang="en-US" sz="3500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https://github.com/muriloboratto/</a:t>
            </a:r>
            <a:r>
              <a:rPr lang="en-US" sz="3500" b="1" dirty="0">
                <a:solidFill>
                  <a:srgbClr val="FF0000"/>
                </a:solidFill>
              </a:rPr>
              <a:t>GPU-programming</a:t>
            </a:r>
          </a:p>
        </p:txBody>
      </p:sp>
    </p:spTree>
    <p:extLst>
      <p:ext uri="{BB962C8B-B14F-4D97-AF65-F5344CB8AC3E}">
        <p14:creationId xmlns:p14="http://schemas.microsoft.com/office/powerpoint/2010/main" val="13274596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94" y="914400"/>
            <a:ext cx="11214667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pt-BR" sz="5400" b="1" dirty="0"/>
              <a:t>GPU </a:t>
            </a:r>
            <a:r>
              <a:rPr lang="pt-BR" sz="5400" b="1" dirty="0" err="1"/>
              <a:t>Programming</a:t>
            </a:r>
            <a:r>
              <a:rPr lang="pt-BR" sz="5400" b="1" dirty="0"/>
              <a:t> Applied </a:t>
            </a:r>
            <a:r>
              <a:rPr lang="pt-BR" sz="5400" b="1" dirty="0" err="1"/>
              <a:t>to</a:t>
            </a:r>
            <a:r>
              <a:rPr lang="pt-BR" sz="5400" b="1" dirty="0"/>
              <a:t> Industrial </a:t>
            </a:r>
            <a:r>
              <a:rPr lang="pt-BR" sz="5400" b="1" dirty="0" err="1"/>
              <a:t>Problems</a:t>
            </a:r>
            <a:endParaRPr lang="en-US" altLang="pt-BR" sz="5400" b="1" dirty="0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8F08546-C7C2-9EA0-1B61-5514C80D1CA9}"/>
              </a:ext>
            </a:extLst>
          </p:cNvPr>
          <p:cNvSpPr txBox="1"/>
          <p:nvPr/>
        </p:nvSpPr>
        <p:spPr>
          <a:xfrm>
            <a:off x="1448594" y="2921169"/>
            <a:ext cx="103632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Clr>
                <a:srgbClr val="3F3F3F"/>
              </a:buClr>
              <a:buSzPts val="2400"/>
            </a:pPr>
            <a:r>
              <a:rPr lang="en-US" sz="3000" b="1" dirty="0">
                <a:solidFill>
                  <a:srgbClr val="3F3F3F"/>
                </a:solidFill>
              </a:rPr>
              <a:t>Introduction to scaling multi-node applications</a:t>
            </a:r>
          </a:p>
        </p:txBody>
      </p:sp>
      <p:sp>
        <p:nvSpPr>
          <p:cNvPr id="3" name="Rectangle 39">
            <a:extLst>
              <a:ext uri="{FF2B5EF4-FFF2-40B4-BE49-F238E27FC236}">
                <a16:creationId xmlns:a16="http://schemas.microsoft.com/office/drawing/2014/main" id="{BC61CE5B-6404-0B79-16ED-7E964C0DE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833" y="3886200"/>
            <a:ext cx="11214667" cy="1116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pt-BR" sz="4000" b="1" dirty="0"/>
              <a:t>Murilo Boratto</a:t>
            </a:r>
            <a:endParaRPr lang="en-US" altLang="pt-BR" sz="4000" b="1" dirty="0">
              <a:solidFill>
                <a:srgbClr val="0070C0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3729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4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8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735312" cy="68579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81" y="1938185"/>
              <a:ext cx="4783569" cy="22419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2816" y="5654039"/>
              <a:ext cx="3669791" cy="80772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22992" y="4855463"/>
              <a:ext cx="1517903" cy="17434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27440" y="4957076"/>
              <a:ext cx="1310642" cy="1539242"/>
            </a:xfrm>
            <a:prstGeom prst="rect">
              <a:avLst/>
            </a:prstGeom>
          </p:spPr>
        </p:pic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4EEA2C3-304E-1793-ECB1-12C855E997D6}"/>
              </a:ext>
            </a:extLst>
          </p:cNvPr>
          <p:cNvSpPr txBox="1"/>
          <p:nvPr/>
        </p:nvSpPr>
        <p:spPr>
          <a:xfrm>
            <a:off x="423553" y="4316854"/>
            <a:ext cx="58998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0" dirty="0">
                <a:solidFill>
                  <a:prstClr val="white"/>
                </a:solidFill>
                <a:latin typeface="Calibri Light" panose="020F0302020204030204"/>
                <a:ea typeface="+mn-ea"/>
              </a:rPr>
              <a:t>Murilo Boratto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murilo.boratto@fieb.org.br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02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Environments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5C3AA0D-384D-90B3-C5B6-9A8C0A511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94" y="1295400"/>
            <a:ext cx="916078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24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Environments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D5C3AA0D-384D-90B3-C5B6-9A8C0A511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94" y="1295400"/>
            <a:ext cx="9160780" cy="4267200"/>
          </a:xfrm>
          <a:prstGeom prst="rect">
            <a:avLst/>
          </a:prstGeom>
        </p:spPr>
      </p:pic>
      <p:sp>
        <p:nvSpPr>
          <p:cNvPr id="2" name="Rectangle 39">
            <a:extLst>
              <a:ext uri="{FF2B5EF4-FFF2-40B4-BE49-F238E27FC236}">
                <a16:creationId xmlns:a16="http://schemas.microsoft.com/office/drawing/2014/main" id="{530673E3-1D57-BB61-9D4C-B2E9BC510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1600200"/>
            <a:ext cx="13716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NVLINK</a:t>
            </a:r>
          </a:p>
        </p:txBody>
      </p:sp>
      <p:sp>
        <p:nvSpPr>
          <p:cNvPr id="4" name="Rectangle 39">
            <a:extLst>
              <a:ext uri="{FF2B5EF4-FFF2-40B4-BE49-F238E27FC236}">
                <a16:creationId xmlns:a16="http://schemas.microsoft.com/office/drawing/2014/main" id="{204528E2-40C8-258F-BE0D-C2B946F66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4" y="5999956"/>
            <a:ext cx="421402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INFINIBAND (MELLANOX)</a:t>
            </a: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CC92F37E-4179-3787-9066-10461B440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03" y="3042047"/>
            <a:ext cx="943194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UCX</a:t>
            </a:r>
          </a:p>
        </p:txBody>
      </p:sp>
      <p:sp>
        <p:nvSpPr>
          <p:cNvPr id="6" name="Rectangle 39">
            <a:extLst>
              <a:ext uri="{FF2B5EF4-FFF2-40B4-BE49-F238E27FC236}">
                <a16:creationId xmlns:a16="http://schemas.microsoft.com/office/drawing/2014/main" id="{6A3EBC02-F5F3-C5F5-D678-C5E8422D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562" y="4560168"/>
            <a:ext cx="18202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 err="1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GPUDirect</a:t>
            </a:r>
            <a:endParaRPr lang="en-US" altLang="pt-BR" sz="2800" b="1" dirty="0">
              <a:solidFill>
                <a:srgbClr val="FF0000"/>
              </a:solidFill>
              <a:highlight>
                <a:srgbClr val="FFFF00"/>
              </a:highlight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39">
            <a:extLst>
              <a:ext uri="{FF2B5EF4-FFF2-40B4-BE49-F238E27FC236}">
                <a16:creationId xmlns:a16="http://schemas.microsoft.com/office/drawing/2014/main" id="{800B5A64-BECA-3E27-64FB-3D0A1E4FE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21074" y="1084263"/>
            <a:ext cx="109072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NCCL</a:t>
            </a:r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14C54B53-660A-F48E-347E-F9CE6F237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621" y="5999956"/>
            <a:ext cx="2098109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CUDAWARE</a:t>
            </a:r>
          </a:p>
        </p:txBody>
      </p:sp>
      <p:sp>
        <p:nvSpPr>
          <p:cNvPr id="9" name="Rectangle 39">
            <a:extLst>
              <a:ext uri="{FF2B5EF4-FFF2-40B4-BE49-F238E27FC236}">
                <a16:creationId xmlns:a16="http://schemas.microsoft.com/office/drawing/2014/main" id="{5E5BF54A-FD89-1EA1-4EFF-7D616349D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794" y="5999955"/>
            <a:ext cx="19812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NVSHMEM</a:t>
            </a:r>
          </a:p>
        </p:txBody>
      </p:sp>
      <p:sp>
        <p:nvSpPr>
          <p:cNvPr id="10" name="Rectangle 39">
            <a:extLst>
              <a:ext uri="{FF2B5EF4-FFF2-40B4-BE49-F238E27FC236}">
                <a16:creationId xmlns:a16="http://schemas.microsoft.com/office/drawing/2014/main" id="{5687B729-6C20-F796-3869-4A8D5F0B1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8553" y="4419600"/>
            <a:ext cx="18202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MPI+CUDA</a:t>
            </a:r>
          </a:p>
        </p:txBody>
      </p:sp>
      <p:sp>
        <p:nvSpPr>
          <p:cNvPr id="11" name="Rectangle 39">
            <a:extLst>
              <a:ext uri="{FF2B5EF4-FFF2-40B4-BE49-F238E27FC236}">
                <a16:creationId xmlns:a16="http://schemas.microsoft.com/office/drawing/2014/main" id="{D83454A5-DB66-BA90-F021-68A95D4DD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571" y="2681672"/>
            <a:ext cx="18202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RDMA</a:t>
            </a:r>
          </a:p>
        </p:txBody>
      </p:sp>
      <p:sp>
        <p:nvSpPr>
          <p:cNvPr id="14" name="Rectangle 39">
            <a:extLst>
              <a:ext uri="{FF2B5EF4-FFF2-40B4-BE49-F238E27FC236}">
                <a16:creationId xmlns:a16="http://schemas.microsoft.com/office/drawing/2014/main" id="{FA49C6D4-18E2-88EE-1C36-3787DB337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618" y="779463"/>
            <a:ext cx="16764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OPENACC</a:t>
            </a:r>
          </a:p>
        </p:txBody>
      </p:sp>
      <p:sp>
        <p:nvSpPr>
          <p:cNvPr id="15" name="Rectangle 39">
            <a:extLst>
              <a:ext uri="{FF2B5EF4-FFF2-40B4-BE49-F238E27FC236}">
                <a16:creationId xmlns:a16="http://schemas.microsoft.com/office/drawing/2014/main" id="{B227A0C1-CF5C-C425-C246-4AF50725C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4650" y="344955"/>
            <a:ext cx="106680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CUDA</a:t>
            </a:r>
          </a:p>
        </p:txBody>
      </p:sp>
      <p:sp>
        <p:nvSpPr>
          <p:cNvPr id="16" name="Rectangle 39">
            <a:extLst>
              <a:ext uri="{FF2B5EF4-FFF2-40B4-BE49-F238E27FC236}">
                <a16:creationId xmlns:a16="http://schemas.microsoft.com/office/drawing/2014/main" id="{24DCDE9E-4342-2968-819F-4F90208BA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730" y="673894"/>
            <a:ext cx="166052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FF0000"/>
                </a:solidFill>
                <a:highlight>
                  <a:srgbClr val="FFFF00"/>
                </a:highlight>
                <a:latin typeface="Calibri" panose="020F0502020204030204" pitchFamily="34" charset="0"/>
                <a:cs typeface="Arial" panose="020B0604020202020204" pitchFamily="34" charset="0"/>
              </a:rPr>
              <a:t>OPENMP</a:t>
            </a:r>
          </a:p>
        </p:txBody>
      </p:sp>
    </p:spTree>
    <p:extLst>
      <p:ext uri="{BB962C8B-B14F-4D97-AF65-F5344CB8AC3E}">
        <p14:creationId xmlns:p14="http://schemas.microsoft.com/office/powerpoint/2010/main" val="7493425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94" y="1066800"/>
            <a:ext cx="3968750" cy="419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585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94" y="1066800"/>
            <a:ext cx="3968750" cy="4199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879AC1-56D2-E94F-BD74-615A6DFE27C9}"/>
              </a:ext>
            </a:extLst>
          </p:cNvPr>
          <p:cNvSpPr txBox="1"/>
          <p:nvPr/>
        </p:nvSpPr>
        <p:spPr>
          <a:xfrm>
            <a:off x="6020594" y="37338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660EA-46CF-4741-B409-0B85421064E8}"/>
              </a:ext>
            </a:extLst>
          </p:cNvPr>
          <p:cNvSpPr txBox="1"/>
          <p:nvPr/>
        </p:nvSpPr>
        <p:spPr>
          <a:xfrm>
            <a:off x="7239794" y="39624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4EFEE-A4FA-6F45-90EA-00847E4A1C57}"/>
              </a:ext>
            </a:extLst>
          </p:cNvPr>
          <p:cNvSpPr txBox="1"/>
          <p:nvPr/>
        </p:nvSpPr>
        <p:spPr>
          <a:xfrm>
            <a:off x="5909469" y="2979206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2FA078-AD6A-8D42-A59B-C94994D92AC6}"/>
              </a:ext>
            </a:extLst>
          </p:cNvPr>
          <p:cNvSpPr txBox="1"/>
          <p:nvPr/>
        </p:nvSpPr>
        <p:spPr>
          <a:xfrm>
            <a:off x="5909469" y="5119745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C4B4F2-A566-C34C-BE27-C42319AB035F}"/>
              </a:ext>
            </a:extLst>
          </p:cNvPr>
          <p:cNvSpPr txBox="1"/>
          <p:nvPr/>
        </p:nvSpPr>
        <p:spPr>
          <a:xfrm>
            <a:off x="4475617" y="3962399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</p:spTree>
    <p:extLst>
      <p:ext uri="{BB962C8B-B14F-4D97-AF65-F5344CB8AC3E}">
        <p14:creationId xmlns:p14="http://schemas.microsoft.com/office/powerpoint/2010/main" val="35253958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69" y="153357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4" y="1447800"/>
            <a:ext cx="3968750" cy="4199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879AC1-56D2-E94F-BD74-615A6DFE27C9}"/>
              </a:ext>
            </a:extLst>
          </p:cNvPr>
          <p:cNvSpPr txBox="1"/>
          <p:nvPr/>
        </p:nvSpPr>
        <p:spPr>
          <a:xfrm>
            <a:off x="2432844" y="41148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660EA-46CF-4741-B409-0B85421064E8}"/>
              </a:ext>
            </a:extLst>
          </p:cNvPr>
          <p:cNvSpPr txBox="1"/>
          <p:nvPr/>
        </p:nvSpPr>
        <p:spPr>
          <a:xfrm>
            <a:off x="3652044" y="43434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4EFEE-A4FA-6F45-90EA-00847E4A1C57}"/>
              </a:ext>
            </a:extLst>
          </p:cNvPr>
          <p:cNvSpPr txBox="1"/>
          <p:nvPr/>
        </p:nvSpPr>
        <p:spPr>
          <a:xfrm>
            <a:off x="2321719" y="3360206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2FA078-AD6A-8D42-A59B-C94994D92AC6}"/>
              </a:ext>
            </a:extLst>
          </p:cNvPr>
          <p:cNvSpPr txBox="1"/>
          <p:nvPr/>
        </p:nvSpPr>
        <p:spPr>
          <a:xfrm>
            <a:off x="2321719" y="5500745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C4B4F2-A566-C34C-BE27-C42319AB035F}"/>
              </a:ext>
            </a:extLst>
          </p:cNvPr>
          <p:cNvSpPr txBox="1"/>
          <p:nvPr/>
        </p:nvSpPr>
        <p:spPr>
          <a:xfrm>
            <a:off x="887867" y="4343399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EEDA56-E0DC-404E-B9DC-B7CE4C37D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4" y="1447800"/>
            <a:ext cx="3968750" cy="41993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A9DC15-6515-2147-BC68-5EEC6AFA7078}"/>
              </a:ext>
            </a:extLst>
          </p:cNvPr>
          <p:cNvSpPr txBox="1"/>
          <p:nvPr/>
        </p:nvSpPr>
        <p:spPr>
          <a:xfrm>
            <a:off x="7766844" y="41148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738BBF-4D3B-6943-A1F2-D92E4FFCB575}"/>
              </a:ext>
            </a:extLst>
          </p:cNvPr>
          <p:cNvSpPr txBox="1"/>
          <p:nvPr/>
        </p:nvSpPr>
        <p:spPr>
          <a:xfrm>
            <a:off x="8986044" y="43434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E1D963-ADE3-F047-890C-C3C947DAFC2D}"/>
              </a:ext>
            </a:extLst>
          </p:cNvPr>
          <p:cNvSpPr txBox="1"/>
          <p:nvPr/>
        </p:nvSpPr>
        <p:spPr>
          <a:xfrm>
            <a:off x="7655719" y="3360206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E2812E-EC99-DA4E-986F-1050EFC0E586}"/>
              </a:ext>
            </a:extLst>
          </p:cNvPr>
          <p:cNvSpPr txBox="1"/>
          <p:nvPr/>
        </p:nvSpPr>
        <p:spPr>
          <a:xfrm>
            <a:off x="7655719" y="5500745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BF06D8-663A-2147-97F3-9ACF88647527}"/>
              </a:ext>
            </a:extLst>
          </p:cNvPr>
          <p:cNvSpPr txBox="1"/>
          <p:nvPr/>
        </p:nvSpPr>
        <p:spPr>
          <a:xfrm>
            <a:off x="6221867" y="4343399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E7303C0-8C30-4842-985A-B2A01FECA2C2}"/>
              </a:ext>
            </a:extLst>
          </p:cNvPr>
          <p:cNvCxnSpPr/>
          <p:nvPr/>
        </p:nvCxnSpPr>
        <p:spPr bwMode="auto">
          <a:xfrm flipV="1">
            <a:off x="3080544" y="2512481"/>
            <a:ext cx="4686300" cy="2119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B9CC4AE-607B-D749-8E17-746C448B7D4E}"/>
              </a:ext>
            </a:extLst>
          </p:cNvPr>
          <p:cNvSpPr txBox="1"/>
          <p:nvPr/>
        </p:nvSpPr>
        <p:spPr>
          <a:xfrm>
            <a:off x="4928394" y="2117094"/>
            <a:ext cx="990600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002060"/>
                </a:solidFill>
              </a:rPr>
              <a:t>PCI</a:t>
            </a:r>
          </a:p>
        </p:txBody>
      </p:sp>
    </p:spTree>
    <p:extLst>
      <p:ext uri="{BB962C8B-B14F-4D97-AF65-F5344CB8AC3E}">
        <p14:creationId xmlns:p14="http://schemas.microsoft.com/office/powerpoint/2010/main" val="6879627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4" y="1447800"/>
            <a:ext cx="3968750" cy="4199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879AC1-56D2-E94F-BD74-615A6DFE27C9}"/>
              </a:ext>
            </a:extLst>
          </p:cNvPr>
          <p:cNvSpPr txBox="1"/>
          <p:nvPr/>
        </p:nvSpPr>
        <p:spPr>
          <a:xfrm>
            <a:off x="2432844" y="41148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660EA-46CF-4741-B409-0B85421064E8}"/>
              </a:ext>
            </a:extLst>
          </p:cNvPr>
          <p:cNvSpPr txBox="1"/>
          <p:nvPr/>
        </p:nvSpPr>
        <p:spPr>
          <a:xfrm>
            <a:off x="3652044" y="43434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4EFEE-A4FA-6F45-90EA-00847E4A1C57}"/>
              </a:ext>
            </a:extLst>
          </p:cNvPr>
          <p:cNvSpPr txBox="1"/>
          <p:nvPr/>
        </p:nvSpPr>
        <p:spPr>
          <a:xfrm>
            <a:off x="2321719" y="3360206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2FA078-AD6A-8D42-A59B-C94994D92AC6}"/>
              </a:ext>
            </a:extLst>
          </p:cNvPr>
          <p:cNvSpPr txBox="1"/>
          <p:nvPr/>
        </p:nvSpPr>
        <p:spPr>
          <a:xfrm>
            <a:off x="2321719" y="5500745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C4B4F2-A566-C34C-BE27-C42319AB035F}"/>
              </a:ext>
            </a:extLst>
          </p:cNvPr>
          <p:cNvSpPr txBox="1"/>
          <p:nvPr/>
        </p:nvSpPr>
        <p:spPr>
          <a:xfrm>
            <a:off x="887867" y="4343399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EEDA56-E0DC-404E-B9DC-B7CE4C37D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4" y="1447800"/>
            <a:ext cx="3968750" cy="41993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A9DC15-6515-2147-BC68-5EEC6AFA7078}"/>
              </a:ext>
            </a:extLst>
          </p:cNvPr>
          <p:cNvSpPr txBox="1"/>
          <p:nvPr/>
        </p:nvSpPr>
        <p:spPr>
          <a:xfrm>
            <a:off x="7766844" y="41148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738BBF-4D3B-6943-A1F2-D92E4FFCB575}"/>
              </a:ext>
            </a:extLst>
          </p:cNvPr>
          <p:cNvSpPr txBox="1"/>
          <p:nvPr/>
        </p:nvSpPr>
        <p:spPr>
          <a:xfrm>
            <a:off x="8986044" y="43434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E1D963-ADE3-F047-890C-C3C947DAFC2D}"/>
              </a:ext>
            </a:extLst>
          </p:cNvPr>
          <p:cNvSpPr txBox="1"/>
          <p:nvPr/>
        </p:nvSpPr>
        <p:spPr>
          <a:xfrm>
            <a:off x="7655719" y="3360206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E2812E-EC99-DA4E-986F-1050EFC0E586}"/>
              </a:ext>
            </a:extLst>
          </p:cNvPr>
          <p:cNvSpPr txBox="1"/>
          <p:nvPr/>
        </p:nvSpPr>
        <p:spPr>
          <a:xfrm>
            <a:off x="7655719" y="5500745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BF06D8-663A-2147-97F3-9ACF88647527}"/>
              </a:ext>
            </a:extLst>
          </p:cNvPr>
          <p:cNvSpPr txBox="1"/>
          <p:nvPr/>
        </p:nvSpPr>
        <p:spPr>
          <a:xfrm>
            <a:off x="6221867" y="4343399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E7303C0-8C30-4842-985A-B2A01FECA2C2}"/>
              </a:ext>
            </a:extLst>
          </p:cNvPr>
          <p:cNvCxnSpPr/>
          <p:nvPr/>
        </p:nvCxnSpPr>
        <p:spPr bwMode="auto">
          <a:xfrm flipV="1">
            <a:off x="3080544" y="2512481"/>
            <a:ext cx="4686300" cy="2119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B9CC4AE-607B-D749-8E17-746C448B7D4E}"/>
              </a:ext>
            </a:extLst>
          </p:cNvPr>
          <p:cNvSpPr txBox="1"/>
          <p:nvPr/>
        </p:nvSpPr>
        <p:spPr>
          <a:xfrm>
            <a:off x="3886995" y="2117094"/>
            <a:ext cx="3325472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INFINIBAND (MELANOX)</a:t>
            </a:r>
          </a:p>
        </p:txBody>
      </p:sp>
    </p:spTree>
    <p:extLst>
      <p:ext uri="{BB962C8B-B14F-4D97-AF65-F5344CB8AC3E}">
        <p14:creationId xmlns:p14="http://schemas.microsoft.com/office/powerpoint/2010/main" val="40288994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9" name="Rectangle 39">
            <a:extLst>
              <a:ext uri="{FF2B5EF4-FFF2-40B4-BE49-F238E27FC236}">
                <a16:creationId xmlns:a16="http://schemas.microsoft.com/office/drawing/2014/main" id="{DB830A41-522F-41DA-821A-4E45365FD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100" y="84138"/>
            <a:ext cx="9074150" cy="51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9432925" algn="l"/>
                <a:tab pos="9882188" algn="l"/>
                <a:tab pos="10331450" algn="l"/>
                <a:tab pos="10780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Noto Sans CJK SC" charset="0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en-US" altLang="pt-BR" sz="2800" b="1" dirty="0">
                <a:solidFill>
                  <a:srgbClr val="0070C0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Multi-GPU Nodes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609A6F-65B4-804B-989F-8019D80CA1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4" y="1447800"/>
            <a:ext cx="3968750" cy="4199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4879AC1-56D2-E94F-BD74-615A6DFE27C9}"/>
              </a:ext>
            </a:extLst>
          </p:cNvPr>
          <p:cNvSpPr txBox="1"/>
          <p:nvPr/>
        </p:nvSpPr>
        <p:spPr>
          <a:xfrm>
            <a:off x="2432844" y="41148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5660EA-46CF-4741-B409-0B85421064E8}"/>
              </a:ext>
            </a:extLst>
          </p:cNvPr>
          <p:cNvSpPr txBox="1"/>
          <p:nvPr/>
        </p:nvSpPr>
        <p:spPr>
          <a:xfrm>
            <a:off x="3652044" y="43434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634EFEE-A4FA-6F45-90EA-00847E4A1C57}"/>
              </a:ext>
            </a:extLst>
          </p:cNvPr>
          <p:cNvSpPr txBox="1"/>
          <p:nvPr/>
        </p:nvSpPr>
        <p:spPr>
          <a:xfrm>
            <a:off x="2321719" y="3360206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02FA078-AD6A-8D42-A59B-C94994D92AC6}"/>
              </a:ext>
            </a:extLst>
          </p:cNvPr>
          <p:cNvSpPr txBox="1"/>
          <p:nvPr/>
        </p:nvSpPr>
        <p:spPr>
          <a:xfrm>
            <a:off x="2321719" y="5500745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C4B4F2-A566-C34C-BE27-C42319AB035F}"/>
              </a:ext>
            </a:extLst>
          </p:cNvPr>
          <p:cNvSpPr txBox="1"/>
          <p:nvPr/>
        </p:nvSpPr>
        <p:spPr>
          <a:xfrm>
            <a:off x="887867" y="4343399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1EEDA56-E0DC-404E-B9DC-B7CE4C37D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644" y="1447800"/>
            <a:ext cx="3968750" cy="41993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DA9DC15-6515-2147-BC68-5EEC6AFA7078}"/>
              </a:ext>
            </a:extLst>
          </p:cNvPr>
          <p:cNvSpPr txBox="1"/>
          <p:nvPr/>
        </p:nvSpPr>
        <p:spPr>
          <a:xfrm>
            <a:off x="7766844" y="41148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B0F0"/>
                </a:solidFill>
              </a:rPr>
              <a:t>NVLINK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738BBF-4D3B-6943-A1F2-D92E4FFCB575}"/>
              </a:ext>
            </a:extLst>
          </p:cNvPr>
          <p:cNvSpPr txBox="1"/>
          <p:nvPr/>
        </p:nvSpPr>
        <p:spPr>
          <a:xfrm>
            <a:off x="8986044" y="4343400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1E1D963-ADE3-F047-890C-C3C947DAFC2D}"/>
              </a:ext>
            </a:extLst>
          </p:cNvPr>
          <p:cNvSpPr txBox="1"/>
          <p:nvPr/>
        </p:nvSpPr>
        <p:spPr>
          <a:xfrm>
            <a:off x="7655719" y="3360206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E2812E-EC99-DA4E-986F-1050EFC0E586}"/>
              </a:ext>
            </a:extLst>
          </p:cNvPr>
          <p:cNvSpPr txBox="1"/>
          <p:nvPr/>
        </p:nvSpPr>
        <p:spPr>
          <a:xfrm>
            <a:off x="7655719" y="5500745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BF06D8-663A-2147-97F3-9ACF88647527}"/>
              </a:ext>
            </a:extLst>
          </p:cNvPr>
          <p:cNvSpPr txBox="1"/>
          <p:nvPr/>
        </p:nvSpPr>
        <p:spPr>
          <a:xfrm>
            <a:off x="6221867" y="4343399"/>
            <a:ext cx="990600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rgbClr val="002060"/>
                </a:solidFill>
              </a:rPr>
              <a:t>NVLINK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FE7303C0-8C30-4842-985A-B2A01FECA2C2}"/>
              </a:ext>
            </a:extLst>
          </p:cNvPr>
          <p:cNvCxnSpPr/>
          <p:nvPr/>
        </p:nvCxnSpPr>
        <p:spPr bwMode="auto">
          <a:xfrm flipV="1">
            <a:off x="3080544" y="2512481"/>
            <a:ext cx="4686300" cy="2119"/>
          </a:xfrm>
          <a:prstGeom prst="straightConnector1">
            <a:avLst/>
          </a:prstGeom>
          <a:solidFill>
            <a:srgbClr val="00B8FF"/>
          </a:solidFill>
          <a:ln w="66675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B9CC4AE-607B-D749-8E17-746C448B7D4E}"/>
              </a:ext>
            </a:extLst>
          </p:cNvPr>
          <p:cNvSpPr txBox="1"/>
          <p:nvPr/>
        </p:nvSpPr>
        <p:spPr>
          <a:xfrm>
            <a:off x="3886995" y="2117094"/>
            <a:ext cx="3325472" cy="321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INFINIBAND (MELANOX)</a:t>
            </a:r>
          </a:p>
        </p:txBody>
      </p:sp>
      <p:sp>
        <p:nvSpPr>
          <p:cNvPr id="2" name="Quadro 1">
            <a:extLst>
              <a:ext uri="{FF2B5EF4-FFF2-40B4-BE49-F238E27FC236}">
                <a16:creationId xmlns:a16="http://schemas.microsoft.com/office/drawing/2014/main" id="{38EF44A9-D209-469D-9F94-1BC71FFFA652}"/>
              </a:ext>
            </a:extLst>
          </p:cNvPr>
          <p:cNvSpPr/>
          <p:nvPr/>
        </p:nvSpPr>
        <p:spPr bwMode="auto">
          <a:xfrm>
            <a:off x="165101" y="990600"/>
            <a:ext cx="10960894" cy="5638800"/>
          </a:xfrm>
          <a:prstGeom prst="fram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Noto Sans CJK SC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98AE661-FBCF-8D53-EF48-DC5B25BD16BA}"/>
              </a:ext>
            </a:extLst>
          </p:cNvPr>
          <p:cNvSpPr txBox="1"/>
          <p:nvPr/>
        </p:nvSpPr>
        <p:spPr>
          <a:xfrm>
            <a:off x="3106908" y="1188043"/>
            <a:ext cx="515523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UCX (</a:t>
            </a:r>
            <a:r>
              <a:rPr lang="pt-BR" sz="2000" b="1" dirty="0" err="1">
                <a:solidFill>
                  <a:schemeClr val="tx1"/>
                </a:solidFill>
              </a:rPr>
              <a:t>Unified</a:t>
            </a:r>
            <a:r>
              <a:rPr lang="pt-BR" sz="2000" b="1" dirty="0">
                <a:solidFill>
                  <a:schemeClr val="tx1"/>
                </a:solidFill>
              </a:rPr>
              <a:t> </a:t>
            </a:r>
            <a:r>
              <a:rPr lang="pt-BR" sz="2000" b="1" dirty="0" err="1">
                <a:solidFill>
                  <a:schemeClr val="tx1"/>
                </a:solidFill>
              </a:rPr>
              <a:t>Comunication</a:t>
            </a:r>
            <a:r>
              <a:rPr lang="pt-BR" sz="2000" b="1" dirty="0">
                <a:solidFill>
                  <a:schemeClr val="tx1"/>
                </a:solidFill>
              </a:rPr>
              <a:t> </a:t>
            </a:r>
            <a:r>
              <a:rPr lang="pt-BR" sz="2000" b="1" dirty="0" err="1">
                <a:solidFill>
                  <a:schemeClr val="tx1"/>
                </a:solidFill>
              </a:rPr>
              <a:t>X</a:t>
            </a:r>
            <a:r>
              <a:rPr lang="pt-BR" sz="2000" b="1" dirty="0">
                <a:solidFill>
                  <a:schemeClr val="tx1"/>
                </a:solidFill>
              </a:rPr>
              <a:t> Library)</a:t>
            </a:r>
          </a:p>
        </p:txBody>
      </p:sp>
    </p:spTree>
    <p:extLst>
      <p:ext uri="{BB962C8B-B14F-4D97-AF65-F5344CB8AC3E}">
        <p14:creationId xmlns:p14="http://schemas.microsoft.com/office/powerpoint/2010/main" val="32937808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ヒラギノ角ゴ Pro W3"/>
      </a:majorFont>
      <a:minorFont>
        <a:latin typeface="Calibri"/>
        <a:ea typeface="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o Office">
      <a:majorFont>
        <a:latin typeface="Arial"/>
        <a:ea typeface=""/>
        <a:cs typeface="Noto Sans CJK SC"/>
      </a:majorFont>
      <a:minorFont>
        <a:latin typeface="Arial"/>
        <a:ea typeface=""/>
        <a:cs typeface="Noto Sans CJK S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pt-B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Noto Sans CJK SC" charset="0"/>
          </a:defRPr>
        </a:defPPr>
      </a:lstStyle>
    </a:lnDef>
  </a:objectDefaults>
  <a:extraClrSchemeLst>
    <a:extraClrScheme>
      <a:clrScheme name="Tema do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o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o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4D2BBC35640ED448F0FFC4A016F2B2C" ma:contentTypeVersion="8" ma:contentTypeDescription="Create a new document." ma:contentTypeScope="" ma:versionID="7b82f08cbf2b2a12aa40a30783bbfcda">
  <xsd:schema xmlns:xsd="http://www.w3.org/2001/XMLSchema" xmlns:xs="http://www.w3.org/2001/XMLSchema" xmlns:p="http://schemas.microsoft.com/office/2006/metadata/properties" xmlns:ns2="48779366-838c-48f3-a492-5c55a9a38652" targetNamespace="http://schemas.microsoft.com/office/2006/metadata/properties" ma:root="true" ma:fieldsID="0646b353a6fd56b3709db2ec73dae3d9" ns2:_="">
    <xsd:import namespace="48779366-838c-48f3-a492-5c55a9a3865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79366-838c-48f3-a492-5c55a9a3865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CCCE19-175C-4FB1-A58B-59C8231CB1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DE3DAC-136F-4085-87D2-1C27BC1E7E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79366-838c-48f3-a492-5c55a9a3865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7139B95-5601-49A7-A5C3-5289BEA5B434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180</Words>
  <Application>Microsoft Macintosh PowerPoint</Application>
  <PresentationFormat>Personalizar</PresentationFormat>
  <Paragraphs>112</Paragraphs>
  <Slides>20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43</vt:i4>
      </vt:variant>
      <vt:variant>
        <vt:lpstr>Títulos de slides</vt:lpstr>
      </vt:variant>
      <vt:variant>
        <vt:i4>20</vt:i4>
      </vt:variant>
    </vt:vector>
  </HeadingPairs>
  <TitlesOfParts>
    <vt:vector size="67" baseType="lpstr">
      <vt:lpstr>Arial</vt:lpstr>
      <vt:lpstr>Calibri</vt:lpstr>
      <vt:lpstr>Calibri Light</vt:lpstr>
      <vt:lpstr>Times New Roman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Joao M Souza</dc:creator>
  <cp:lastModifiedBy>Murilo Boratto</cp:lastModifiedBy>
  <cp:revision>341</cp:revision>
  <cp:lastPrinted>2016-08-23T20:55:37Z</cp:lastPrinted>
  <dcterms:created xsi:type="dcterms:W3CDTF">2015-09-22T20:31:52Z</dcterms:created>
  <dcterms:modified xsi:type="dcterms:W3CDTF">2024-01-09T10:38:23Z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0x01010074D2BBC35640ED448F0FFC4A016F2B2C</vt:lpwstr>
  </property>
</Properties>
</file>